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3" r:id="rId17"/>
    <p:sldId id="274" r:id="rId18"/>
    <p:sldId id="272" r:id="rId19"/>
    <p:sldId id="26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F" initials="AF" lastIdx="1" clrIdx="0">
    <p:extLst>
      <p:ext uri="{19B8F6BF-5375-455C-9EA6-DF929625EA0E}">
        <p15:presenceInfo xmlns:p15="http://schemas.microsoft.com/office/powerpoint/2012/main" userId="753b30dce7a783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4" d="100"/>
          <a:sy n="84" d="100"/>
        </p:scale>
        <p:origin x="356" y="11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57150" cy="5715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6:22:10.627" idx="1">
    <p:pos x="10" y="10"/>
    <p:text>No previous AI experience - is that a good or bad thing? Tell me :)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050F-BBEB-AE10-BC54-3B1A77A65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D0AC3-1D0B-BC4C-8047-AF1968A62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4036-081D-3784-2985-3817E024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511E0-E7B2-904C-2895-13A4DC286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8CE5-4369-9334-9B08-87202FD6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9C775-F503-534C-266A-E6E5C3EE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2D212-9743-3A63-3710-54FA1D83B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4C14-7684-C521-BD41-0AE700CF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D617D-77EC-1894-B3F2-62F2E860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55E23-BE51-F4B8-E5F9-810C6F61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6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ADE4D-E2CF-41F4-5528-876EF6B5F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7047-0D8F-BB75-5E02-44C8E1ADF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46726-CF68-D7BA-2D63-B9717BB7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E810-E841-2325-17D6-DED75BDA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1A74B-AFCE-28E9-1E05-2274F1AC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6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17B8-699A-447A-684B-F3763D21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D77D4-716A-1450-9930-F2CE9E1D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2214F-7379-A5F6-51BB-568DA668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DBD7-F163-752D-50A0-E961FB04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A30C-4321-E185-85AC-35B63C7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025-744A-4A83-2F6F-0622297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97F7-7A2E-F2F5-72EF-B0413696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BF23-7041-5568-834F-CE8EEF19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3B2A-FA0C-61BB-790A-692B4EEF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EDA0-8930-917C-E905-666C149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CDD0-7DDA-9455-18D4-A50A1EB2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594-15CD-D79F-8209-B05217657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6362B-166A-2A43-6BF7-762ED240B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374A-E930-8411-5840-9D6A2BBB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50E9D-ED3D-36BA-7368-B4406E06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B3944-CF22-4DD2-78B6-AA2D77C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6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D8CB-2DBA-F81D-2F8E-5F862EF0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2052D-8435-CF6A-6C26-69538F41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A8239-6A9B-6386-FA5A-A599C0762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D3E0-DDFE-D862-C241-5C8736BF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FD59A-982E-4D51-F094-3CF2F291E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572BFF-D6BE-8AEE-0877-4293ACD9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C8CE8-39DD-8DCD-F7F9-3F5946F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05C8E-FF06-16A3-9C9D-D669BF0B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D2C0F-173A-9393-64ED-51517CBB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D2CB8D-DDBF-69B8-CFA0-F15CD27C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AFCFE-7A98-6C37-CA83-E96BEBC30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F4917-95C4-AF34-4370-459795D9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D902DF-84C3-E014-0740-D1E250F9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2A08A-D75B-95AD-9D58-E54FF326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29DCA-169B-464E-B1C2-394C6400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1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5604-AB55-DCFE-06B4-6BB90C01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866B-0A15-388E-DB88-9BA411E4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99CF4-3968-0F76-312E-7D5537FC7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6D4D6-0438-BACB-B0EE-C245B8AA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6C4E6-BBAE-CA5F-2759-119DEE24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D32BF-43B5-62EC-CB2F-3E3FD8C6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5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4B7B-BB63-C402-7FA4-737922E5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8D6C7-BCD6-35B7-411D-AE63B4C6A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97A7F-AC4E-C0D7-4047-1821EF3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5E175-3267-B8E2-5F87-46859CF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3BC4E-BF71-7C0D-8B32-C345DB9ED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61F62-52DA-B11D-699A-494A37EB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6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EDAD-C58B-73AA-AF93-61B951550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00397-287B-9470-C19B-E54955EB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B884-412F-1691-51A9-93B08495D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1E1-289A-422F-A2D0-814B38C5DC62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2914-4E23-1E80-7363-047EDEE32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3EDF-DA46-A96C-CE03-CB660A72C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E553-DEE0-4742-B8D5-F03358287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6581-EDE1-F61C-81F2-C7AC06966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64"/>
            <a:ext cx="9144000" cy="921342"/>
          </a:xfrm>
        </p:spPr>
        <p:txBody>
          <a:bodyPr/>
          <a:lstStyle/>
          <a:p>
            <a:r>
              <a:rPr lang="en-US" dirty="0"/>
              <a:t>Ideas &amp; how to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B7FC1-AA5A-8069-EFFB-8FBF681CB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3406"/>
            <a:ext cx="9144000" cy="5799783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AutoNum type="arabicPeriod"/>
            </a:pPr>
            <a:r>
              <a:rPr lang="en-US" sz="1800" dirty="0"/>
              <a:t>Be concise (30 min total, time it), slides targeting "general audience"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More visual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Short demo (5 min)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“If you can’t explain it you don’t understand it”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Start with a quote – ‘Man, learn yourself” © who? End with a smile 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History – 30 years in dev (time to </a:t>
            </a:r>
            <a:r>
              <a:rPr lang="en-US" sz="1800" dirty="0" err="1">
                <a:sym typeface="Wingdings" panose="05000000000000000000" pitchFamily="2" charset="2"/>
              </a:rPr>
              <a:t>adVenture</a:t>
            </a:r>
            <a:r>
              <a:rPr lang="en-US" sz="1800" dirty="0">
                <a:sym typeface="Wingdings" panose="05000000000000000000" pitchFamily="2" charset="2"/>
              </a:rPr>
              <a:t>), resume (university project), fail, </a:t>
            </a:r>
            <a:r>
              <a:rPr lang="en-US" sz="1800" dirty="0" err="1">
                <a:sym typeface="Wingdings" panose="05000000000000000000" pitchFamily="2" charset="2"/>
              </a:rPr>
              <a:t>CudaCube</a:t>
            </a:r>
            <a:r>
              <a:rPr lang="en-US" sz="1800" dirty="0">
                <a:sym typeface="Wingdings" panose="05000000000000000000" pitchFamily="2" charset="2"/>
              </a:rPr>
              <a:t>, epic fail (</a:t>
            </a:r>
            <a:r>
              <a:rPr lang="en-US" sz="1800" dirty="0" err="1">
                <a:sym typeface="Wingdings" panose="05000000000000000000" pitchFamily="2" charset="2"/>
              </a:rPr>
              <a:t>github</a:t>
            </a:r>
            <a:r>
              <a:rPr lang="en-US" sz="1800" dirty="0">
                <a:sym typeface="Wingdings" panose="05000000000000000000" pitchFamily="2" charset="2"/>
              </a:rPr>
              <a:t>), now what?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ym typeface="Wingdings" panose="05000000000000000000" pitchFamily="2" charset="2"/>
              </a:rPr>
              <a:t>No AI experience – good or bad? Q to you. Facts and bits collection and sifting through, maiTrixToDo.txt #1 – 107, 10 years, </a:t>
            </a:r>
            <a:r>
              <a:rPr lang="en-US" sz="1800" dirty="0" err="1"/>
              <a:t>Physarum</a:t>
            </a:r>
            <a:endParaRPr lang="en-US" sz="1800" dirty="0"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Back to basics. What is it? What do we all need? From </a:t>
            </a:r>
            <a:r>
              <a:rPr lang="en-US" sz="1800" dirty="0" err="1"/>
              <a:t>Physarum</a:t>
            </a:r>
            <a:r>
              <a:rPr lang="en-US" sz="1800" dirty="0"/>
              <a:t> to </a:t>
            </a:r>
            <a:r>
              <a:rPr lang="en-US" sz="18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Sapiens</a:t>
            </a: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. </a:t>
            </a:r>
            <a:b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</a:br>
            <a:r>
              <a:rPr lang="en-US" sz="1800" dirty="0">
                <a:solidFill>
                  <a:srgbClr val="4D5156"/>
                </a:solidFill>
                <a:latin typeface="Roboto" panose="02000000000000000000" pitchFamily="2" charset="0"/>
              </a:rPr>
              <a:t>Min efforts -&gt; max result, example #1, from random to 2 spirals, before </a:t>
            </a:r>
            <a:r>
              <a:rPr lang="en-US" sz="1800" dirty="0" err="1"/>
              <a:t>Physarum</a:t>
            </a:r>
            <a:r>
              <a:rPr lang="en-US" sz="1800" dirty="0"/>
              <a:t>!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/>
              <a:t>Genesis</a:t>
            </a:r>
            <a:endParaRPr lang="en-US" sz="18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Elements, no, elementals. Again, follow neuroscience #104-106. 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Why no one else can understand it? TED Sebastian Seung, Connectome Project. Analogy – Neanderthal &amp; CPU picture also CPU schema vs Turing machine diagram. “Commonsense psychology” article. “The Devil is in the details”, L </a:t>
            </a:r>
            <a:r>
              <a:rPr lang="en-US" sz="1800" dirty="0" err="1">
                <a:solidFill>
                  <a:srgbClr val="4D5156"/>
                </a:solidFill>
              </a:rPr>
              <a:t>Perlovsky</a:t>
            </a:r>
            <a:r>
              <a:rPr lang="en-US" sz="1800" dirty="0">
                <a:solidFill>
                  <a:srgbClr val="4D5156"/>
                </a:solidFill>
              </a:rPr>
              <a:t> as example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Music. Free for all. Know thyself at the end w/</a:t>
            </a:r>
            <a:r>
              <a:rPr lang="en-US" sz="1800" dirty="0" err="1">
                <a:solidFill>
                  <a:srgbClr val="4D5156"/>
                </a:solidFill>
              </a:rPr>
              <a:t>chatgpt</a:t>
            </a:r>
            <a:r>
              <a:rPr lang="en-US" sz="1800" dirty="0">
                <a:solidFill>
                  <a:srgbClr val="4D5156"/>
                </a:solidFill>
              </a:rPr>
              <a:t> quote &amp; engineering task #108!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“Timing is the key” © myself</a:t>
            </a:r>
          </a:p>
          <a:p>
            <a:pPr marL="457200" indent="-457200" algn="l">
              <a:buAutoNum type="arabicPeriod"/>
            </a:pPr>
            <a:r>
              <a:rPr lang="en-US" sz="1800" dirty="0">
                <a:solidFill>
                  <a:srgbClr val="4D5156"/>
                </a:solidFill>
              </a:rPr>
              <a:t>Extended version / technical / future design and completeness boundaries (2-3 years), may already be ready – GPU CAD, signal modelling systems, MathWorks, Cellular Automata &amp; Mathematica by Wolfram, Adrian Thompson's Hardware Evolution (FPGA), &amp; can’t recall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2146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3. Pre-</a:t>
            </a:r>
            <a:r>
              <a:rPr lang="en-US" dirty="0" err="1"/>
              <a:t>Physarum</a:t>
            </a:r>
            <a:r>
              <a:rPr lang="en-US" dirty="0"/>
              <a:t>. Spiral.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2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5A09099-C0DF-0EC7-805D-F4C8FBF6DFDD}"/>
              </a:ext>
            </a:extLst>
          </p:cNvPr>
          <p:cNvSpPr/>
          <p:nvPr/>
        </p:nvSpPr>
        <p:spPr>
          <a:xfrm>
            <a:off x="4948788" y="2734010"/>
            <a:ext cx="1148744" cy="1511747"/>
          </a:xfrm>
          <a:custGeom>
            <a:avLst/>
            <a:gdLst>
              <a:gd name="connsiteX0" fmla="*/ 0 w 1148744"/>
              <a:gd name="connsiteY0" fmla="*/ 1144149 h 1511747"/>
              <a:gd name="connsiteX1" fmla="*/ 13785 w 1148744"/>
              <a:gd name="connsiteY1" fmla="*/ 1171719 h 1511747"/>
              <a:gd name="connsiteX2" fmla="*/ 32165 w 1148744"/>
              <a:gd name="connsiteY2" fmla="*/ 1213073 h 1511747"/>
              <a:gd name="connsiteX3" fmla="*/ 55140 w 1148744"/>
              <a:gd name="connsiteY3" fmla="*/ 1249833 h 1511747"/>
              <a:gd name="connsiteX4" fmla="*/ 73520 w 1148744"/>
              <a:gd name="connsiteY4" fmla="*/ 1350923 h 1511747"/>
              <a:gd name="connsiteX5" fmla="*/ 101089 w 1148744"/>
              <a:gd name="connsiteY5" fmla="*/ 1419847 h 1511747"/>
              <a:gd name="connsiteX6" fmla="*/ 151634 w 1148744"/>
              <a:gd name="connsiteY6" fmla="*/ 1447417 h 1511747"/>
              <a:gd name="connsiteX7" fmla="*/ 170014 w 1148744"/>
              <a:gd name="connsiteY7" fmla="*/ 1461202 h 1511747"/>
              <a:gd name="connsiteX8" fmla="*/ 252724 w 1148744"/>
              <a:gd name="connsiteY8" fmla="*/ 1479582 h 1511747"/>
              <a:gd name="connsiteX9" fmla="*/ 321648 w 1148744"/>
              <a:gd name="connsiteY9" fmla="*/ 1497962 h 1511747"/>
              <a:gd name="connsiteX10" fmla="*/ 431928 w 1148744"/>
              <a:gd name="connsiteY10" fmla="*/ 1511747 h 1511747"/>
              <a:gd name="connsiteX11" fmla="*/ 762766 w 1148744"/>
              <a:gd name="connsiteY11" fmla="*/ 1502557 h 1511747"/>
              <a:gd name="connsiteX12" fmla="*/ 799526 w 1148744"/>
              <a:gd name="connsiteY12" fmla="*/ 1493367 h 1511747"/>
              <a:gd name="connsiteX13" fmla="*/ 850070 w 1148744"/>
              <a:gd name="connsiteY13" fmla="*/ 1465797 h 1511747"/>
              <a:gd name="connsiteX14" fmla="*/ 868450 w 1148744"/>
              <a:gd name="connsiteY14" fmla="*/ 1447417 h 1511747"/>
              <a:gd name="connsiteX15" fmla="*/ 900615 w 1148744"/>
              <a:gd name="connsiteY15" fmla="*/ 1424442 h 1511747"/>
              <a:gd name="connsiteX16" fmla="*/ 951160 w 1148744"/>
              <a:gd name="connsiteY16" fmla="*/ 1387682 h 1511747"/>
              <a:gd name="connsiteX17" fmla="*/ 1006299 w 1148744"/>
              <a:gd name="connsiteY17" fmla="*/ 1304973 h 1511747"/>
              <a:gd name="connsiteX18" fmla="*/ 1038464 w 1148744"/>
              <a:gd name="connsiteY18" fmla="*/ 1259023 h 1511747"/>
              <a:gd name="connsiteX19" fmla="*/ 1056844 w 1148744"/>
              <a:gd name="connsiteY19" fmla="*/ 1089009 h 1511747"/>
              <a:gd name="connsiteX20" fmla="*/ 1079819 w 1148744"/>
              <a:gd name="connsiteY20" fmla="*/ 1001705 h 1511747"/>
              <a:gd name="connsiteX21" fmla="*/ 1116579 w 1148744"/>
              <a:gd name="connsiteY21" fmla="*/ 918995 h 1511747"/>
              <a:gd name="connsiteX22" fmla="*/ 1148744 w 1148744"/>
              <a:gd name="connsiteY22" fmla="*/ 813311 h 1511747"/>
              <a:gd name="connsiteX23" fmla="*/ 1130364 w 1148744"/>
              <a:gd name="connsiteY23" fmla="*/ 546802 h 1511747"/>
              <a:gd name="connsiteX24" fmla="*/ 1121174 w 1148744"/>
              <a:gd name="connsiteY24" fmla="*/ 477877 h 1511747"/>
              <a:gd name="connsiteX25" fmla="*/ 1111984 w 1148744"/>
              <a:gd name="connsiteY25" fmla="*/ 454903 h 1511747"/>
              <a:gd name="connsiteX26" fmla="*/ 1102794 w 1148744"/>
              <a:gd name="connsiteY26" fmla="*/ 427333 h 1511747"/>
              <a:gd name="connsiteX27" fmla="*/ 1084414 w 1148744"/>
              <a:gd name="connsiteY27" fmla="*/ 404358 h 1511747"/>
              <a:gd name="connsiteX28" fmla="*/ 1061439 w 1148744"/>
              <a:gd name="connsiteY28" fmla="*/ 367598 h 1511747"/>
              <a:gd name="connsiteX29" fmla="*/ 1033869 w 1148744"/>
              <a:gd name="connsiteY29" fmla="*/ 349218 h 1511747"/>
              <a:gd name="connsiteX30" fmla="*/ 1024679 w 1148744"/>
              <a:gd name="connsiteY30" fmla="*/ 335433 h 1511747"/>
              <a:gd name="connsiteX31" fmla="*/ 983325 w 1148744"/>
              <a:gd name="connsiteY31" fmla="*/ 326243 h 1511747"/>
              <a:gd name="connsiteX32" fmla="*/ 955755 w 1148744"/>
              <a:gd name="connsiteY32" fmla="*/ 317053 h 1511747"/>
              <a:gd name="connsiteX33" fmla="*/ 937375 w 1148744"/>
              <a:gd name="connsiteY33" fmla="*/ 298673 h 1511747"/>
              <a:gd name="connsiteX34" fmla="*/ 914400 w 1148744"/>
              <a:gd name="connsiteY34" fmla="*/ 280294 h 1511747"/>
              <a:gd name="connsiteX35" fmla="*/ 896020 w 1148744"/>
              <a:gd name="connsiteY35" fmla="*/ 248129 h 1511747"/>
              <a:gd name="connsiteX36" fmla="*/ 863855 w 1148744"/>
              <a:gd name="connsiteY36" fmla="*/ 220559 h 1511747"/>
              <a:gd name="connsiteX37" fmla="*/ 854665 w 1148744"/>
              <a:gd name="connsiteY37" fmla="*/ 197584 h 1511747"/>
              <a:gd name="connsiteX38" fmla="*/ 836285 w 1148744"/>
              <a:gd name="connsiteY38" fmla="*/ 188394 h 1511747"/>
              <a:gd name="connsiteX39" fmla="*/ 794931 w 1148744"/>
              <a:gd name="connsiteY39" fmla="*/ 151634 h 1511747"/>
              <a:gd name="connsiteX40" fmla="*/ 767361 w 1148744"/>
              <a:gd name="connsiteY40" fmla="*/ 137849 h 1511747"/>
              <a:gd name="connsiteX41" fmla="*/ 748981 w 1148744"/>
              <a:gd name="connsiteY41" fmla="*/ 119469 h 1511747"/>
              <a:gd name="connsiteX42" fmla="*/ 716816 w 1148744"/>
              <a:gd name="connsiteY42" fmla="*/ 101089 h 1511747"/>
              <a:gd name="connsiteX43" fmla="*/ 657081 w 1148744"/>
              <a:gd name="connsiteY43" fmla="*/ 82710 h 1511747"/>
              <a:gd name="connsiteX44" fmla="*/ 647891 w 1148744"/>
              <a:gd name="connsiteY44" fmla="*/ 59735 h 1511747"/>
              <a:gd name="connsiteX45" fmla="*/ 620322 w 1148744"/>
              <a:gd name="connsiteY45" fmla="*/ 50545 h 1511747"/>
              <a:gd name="connsiteX46" fmla="*/ 578967 w 1148744"/>
              <a:gd name="connsiteY46" fmla="*/ 41355 h 1511747"/>
              <a:gd name="connsiteX47" fmla="*/ 542207 w 1148744"/>
              <a:gd name="connsiteY47" fmla="*/ 32165 h 1511747"/>
              <a:gd name="connsiteX48" fmla="*/ 459497 w 1148744"/>
              <a:gd name="connsiteY48" fmla="*/ 22975 h 1511747"/>
              <a:gd name="connsiteX49" fmla="*/ 363003 w 1148744"/>
              <a:gd name="connsiteY49" fmla="*/ 0 h 151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48744" h="1511747">
                <a:moveTo>
                  <a:pt x="0" y="1144149"/>
                </a:moveTo>
                <a:cubicBezTo>
                  <a:pt x="4595" y="1153339"/>
                  <a:pt x="9533" y="1162365"/>
                  <a:pt x="13785" y="1171719"/>
                </a:cubicBezTo>
                <a:cubicBezTo>
                  <a:pt x="21049" y="1187699"/>
                  <a:pt x="22998" y="1198407"/>
                  <a:pt x="32165" y="1213073"/>
                </a:cubicBezTo>
                <a:cubicBezTo>
                  <a:pt x="61987" y="1260786"/>
                  <a:pt x="31858" y="1203268"/>
                  <a:pt x="55140" y="1249833"/>
                </a:cubicBezTo>
                <a:cubicBezTo>
                  <a:pt x="73182" y="1394168"/>
                  <a:pt x="53519" y="1275917"/>
                  <a:pt x="73520" y="1350923"/>
                </a:cubicBezTo>
                <a:cubicBezTo>
                  <a:pt x="80099" y="1375596"/>
                  <a:pt x="78792" y="1402009"/>
                  <a:pt x="101089" y="1419847"/>
                </a:cubicBezTo>
                <a:cubicBezTo>
                  <a:pt x="116075" y="1431836"/>
                  <a:pt x="135177" y="1437543"/>
                  <a:pt x="151634" y="1447417"/>
                </a:cubicBezTo>
                <a:cubicBezTo>
                  <a:pt x="158201" y="1451357"/>
                  <a:pt x="162716" y="1458880"/>
                  <a:pt x="170014" y="1461202"/>
                </a:cubicBezTo>
                <a:cubicBezTo>
                  <a:pt x="196927" y="1469765"/>
                  <a:pt x="225261" y="1472991"/>
                  <a:pt x="252724" y="1479582"/>
                </a:cubicBezTo>
                <a:cubicBezTo>
                  <a:pt x="274205" y="1484737"/>
                  <a:pt x="299928" y="1494568"/>
                  <a:pt x="321648" y="1497962"/>
                </a:cubicBezTo>
                <a:cubicBezTo>
                  <a:pt x="358250" y="1503681"/>
                  <a:pt x="395168" y="1507152"/>
                  <a:pt x="431928" y="1511747"/>
                </a:cubicBezTo>
                <a:cubicBezTo>
                  <a:pt x="542207" y="1508684"/>
                  <a:pt x="652582" y="1508066"/>
                  <a:pt x="762766" y="1502557"/>
                </a:cubicBezTo>
                <a:cubicBezTo>
                  <a:pt x="775381" y="1501926"/>
                  <a:pt x="787454" y="1497081"/>
                  <a:pt x="799526" y="1493367"/>
                </a:cubicBezTo>
                <a:cubicBezTo>
                  <a:pt x="819560" y="1487203"/>
                  <a:pt x="833307" y="1479207"/>
                  <a:pt x="850070" y="1465797"/>
                </a:cubicBezTo>
                <a:cubicBezTo>
                  <a:pt x="856836" y="1460384"/>
                  <a:pt x="861744" y="1452904"/>
                  <a:pt x="868450" y="1447417"/>
                </a:cubicBezTo>
                <a:cubicBezTo>
                  <a:pt x="878648" y="1439074"/>
                  <a:pt x="890417" y="1432785"/>
                  <a:pt x="900615" y="1424442"/>
                </a:cubicBezTo>
                <a:cubicBezTo>
                  <a:pt x="947704" y="1385915"/>
                  <a:pt x="883000" y="1426630"/>
                  <a:pt x="951160" y="1387682"/>
                </a:cubicBezTo>
                <a:cubicBezTo>
                  <a:pt x="969540" y="1360112"/>
                  <a:pt x="985087" y="1330428"/>
                  <a:pt x="1006299" y="1304973"/>
                </a:cubicBezTo>
                <a:cubicBezTo>
                  <a:pt x="1033659" y="1272141"/>
                  <a:pt x="1023924" y="1288103"/>
                  <a:pt x="1038464" y="1259023"/>
                </a:cubicBezTo>
                <a:cubicBezTo>
                  <a:pt x="1050108" y="1084361"/>
                  <a:pt x="1034588" y="1171674"/>
                  <a:pt x="1056844" y="1089009"/>
                </a:cubicBezTo>
                <a:cubicBezTo>
                  <a:pt x="1064667" y="1059952"/>
                  <a:pt x="1067597" y="1029204"/>
                  <a:pt x="1079819" y="1001705"/>
                </a:cubicBezTo>
                <a:cubicBezTo>
                  <a:pt x="1092072" y="974135"/>
                  <a:pt x="1107038" y="947617"/>
                  <a:pt x="1116579" y="918995"/>
                </a:cubicBezTo>
                <a:cubicBezTo>
                  <a:pt x="1143548" y="838088"/>
                  <a:pt x="1133680" y="873565"/>
                  <a:pt x="1148744" y="813311"/>
                </a:cubicBezTo>
                <a:cubicBezTo>
                  <a:pt x="1142715" y="578169"/>
                  <a:pt x="1153803" y="706189"/>
                  <a:pt x="1130364" y="546802"/>
                </a:cubicBezTo>
                <a:cubicBezTo>
                  <a:pt x="1126992" y="523870"/>
                  <a:pt x="1125720" y="500605"/>
                  <a:pt x="1121174" y="477877"/>
                </a:cubicBezTo>
                <a:cubicBezTo>
                  <a:pt x="1119556" y="469789"/>
                  <a:pt x="1114803" y="462654"/>
                  <a:pt x="1111984" y="454903"/>
                </a:cubicBezTo>
                <a:cubicBezTo>
                  <a:pt x="1108673" y="445799"/>
                  <a:pt x="1107433" y="435837"/>
                  <a:pt x="1102794" y="427333"/>
                </a:cubicBezTo>
                <a:cubicBezTo>
                  <a:pt x="1098098" y="418723"/>
                  <a:pt x="1089854" y="412518"/>
                  <a:pt x="1084414" y="404358"/>
                </a:cubicBezTo>
                <a:cubicBezTo>
                  <a:pt x="1073118" y="387414"/>
                  <a:pt x="1077859" y="382194"/>
                  <a:pt x="1061439" y="367598"/>
                </a:cubicBezTo>
                <a:cubicBezTo>
                  <a:pt x="1053184" y="360260"/>
                  <a:pt x="1043059" y="355345"/>
                  <a:pt x="1033869" y="349218"/>
                </a:cubicBezTo>
                <a:cubicBezTo>
                  <a:pt x="1030806" y="344623"/>
                  <a:pt x="1029706" y="337718"/>
                  <a:pt x="1024679" y="335433"/>
                </a:cubicBezTo>
                <a:cubicBezTo>
                  <a:pt x="1011824" y="329590"/>
                  <a:pt x="996969" y="329881"/>
                  <a:pt x="983325" y="326243"/>
                </a:cubicBezTo>
                <a:cubicBezTo>
                  <a:pt x="973965" y="323747"/>
                  <a:pt x="964945" y="320116"/>
                  <a:pt x="955755" y="317053"/>
                </a:cubicBezTo>
                <a:cubicBezTo>
                  <a:pt x="949628" y="310926"/>
                  <a:pt x="943851" y="304429"/>
                  <a:pt x="937375" y="298673"/>
                </a:cubicBezTo>
                <a:cubicBezTo>
                  <a:pt x="930045" y="292158"/>
                  <a:pt x="921335" y="287229"/>
                  <a:pt x="914400" y="280294"/>
                </a:cubicBezTo>
                <a:cubicBezTo>
                  <a:pt x="884669" y="250564"/>
                  <a:pt x="928445" y="284157"/>
                  <a:pt x="896020" y="248129"/>
                </a:cubicBezTo>
                <a:cubicBezTo>
                  <a:pt x="886573" y="237633"/>
                  <a:pt x="874577" y="229749"/>
                  <a:pt x="863855" y="220559"/>
                </a:cubicBezTo>
                <a:cubicBezTo>
                  <a:pt x="860792" y="212901"/>
                  <a:pt x="860033" y="203847"/>
                  <a:pt x="854665" y="197584"/>
                </a:cubicBezTo>
                <a:cubicBezTo>
                  <a:pt x="850207" y="192383"/>
                  <a:pt x="841765" y="192504"/>
                  <a:pt x="836285" y="188394"/>
                </a:cubicBezTo>
                <a:cubicBezTo>
                  <a:pt x="793116" y="156017"/>
                  <a:pt x="844880" y="183420"/>
                  <a:pt x="794931" y="151634"/>
                </a:cubicBezTo>
                <a:cubicBezTo>
                  <a:pt x="786263" y="146118"/>
                  <a:pt x="775778" y="143741"/>
                  <a:pt x="767361" y="137849"/>
                </a:cubicBezTo>
                <a:cubicBezTo>
                  <a:pt x="760263" y="132880"/>
                  <a:pt x="755988" y="124565"/>
                  <a:pt x="748981" y="119469"/>
                </a:cubicBezTo>
                <a:cubicBezTo>
                  <a:pt x="738994" y="112206"/>
                  <a:pt x="728028" y="106264"/>
                  <a:pt x="716816" y="101089"/>
                </a:cubicBezTo>
                <a:cubicBezTo>
                  <a:pt x="706491" y="96324"/>
                  <a:pt x="666533" y="85410"/>
                  <a:pt x="657081" y="82710"/>
                </a:cubicBezTo>
                <a:cubicBezTo>
                  <a:pt x="654018" y="75052"/>
                  <a:pt x="654098" y="65167"/>
                  <a:pt x="647891" y="59735"/>
                </a:cubicBezTo>
                <a:cubicBezTo>
                  <a:pt x="640601" y="53356"/>
                  <a:pt x="629682" y="53041"/>
                  <a:pt x="620322" y="50545"/>
                </a:cubicBezTo>
                <a:cubicBezTo>
                  <a:pt x="606678" y="46906"/>
                  <a:pt x="592713" y="44589"/>
                  <a:pt x="578967" y="41355"/>
                </a:cubicBezTo>
                <a:cubicBezTo>
                  <a:pt x="566672" y="38462"/>
                  <a:pt x="554691" y="34086"/>
                  <a:pt x="542207" y="32165"/>
                </a:cubicBezTo>
                <a:cubicBezTo>
                  <a:pt x="514790" y="27947"/>
                  <a:pt x="487092" y="25805"/>
                  <a:pt x="459497" y="22975"/>
                </a:cubicBezTo>
                <a:cubicBezTo>
                  <a:pt x="358429" y="12609"/>
                  <a:pt x="363003" y="46201"/>
                  <a:pt x="3630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7910FB-D474-D77A-05DE-9FDCD2DED0B5}"/>
              </a:ext>
            </a:extLst>
          </p:cNvPr>
          <p:cNvSpPr/>
          <p:nvPr/>
        </p:nvSpPr>
        <p:spPr>
          <a:xfrm>
            <a:off x="4195212" y="2673875"/>
            <a:ext cx="1117126" cy="515491"/>
          </a:xfrm>
          <a:custGeom>
            <a:avLst/>
            <a:gdLst>
              <a:gd name="connsiteX0" fmla="*/ 1107389 w 1117126"/>
              <a:gd name="connsiteY0" fmla="*/ 92300 h 515491"/>
              <a:gd name="connsiteX1" fmla="*/ 1116579 w 1117126"/>
              <a:gd name="connsiteY1" fmla="*/ 64730 h 515491"/>
              <a:gd name="connsiteX2" fmla="*/ 941970 w 1117126"/>
              <a:gd name="connsiteY2" fmla="*/ 18780 h 515491"/>
              <a:gd name="connsiteX3" fmla="*/ 914400 w 1117126"/>
              <a:gd name="connsiteY3" fmla="*/ 41755 h 515491"/>
              <a:gd name="connsiteX4" fmla="*/ 896020 w 1117126"/>
              <a:gd name="connsiteY4" fmla="*/ 50945 h 515491"/>
              <a:gd name="connsiteX5" fmla="*/ 854665 w 1117126"/>
              <a:gd name="connsiteY5" fmla="*/ 69325 h 515491"/>
              <a:gd name="connsiteX6" fmla="*/ 845475 w 1117126"/>
              <a:gd name="connsiteY6" fmla="*/ 87705 h 515491"/>
              <a:gd name="connsiteX7" fmla="*/ 836285 w 1117126"/>
              <a:gd name="connsiteY7" fmla="*/ 119870 h 515491"/>
              <a:gd name="connsiteX8" fmla="*/ 794931 w 1117126"/>
              <a:gd name="connsiteY8" fmla="*/ 147440 h 515491"/>
              <a:gd name="connsiteX9" fmla="*/ 574372 w 1117126"/>
              <a:gd name="connsiteY9" fmla="*/ 156630 h 515491"/>
              <a:gd name="connsiteX10" fmla="*/ 542207 w 1117126"/>
              <a:gd name="connsiteY10" fmla="*/ 165819 h 515491"/>
              <a:gd name="connsiteX11" fmla="*/ 523827 w 1117126"/>
              <a:gd name="connsiteY11" fmla="*/ 179604 h 515491"/>
              <a:gd name="connsiteX12" fmla="*/ 445713 w 1117126"/>
              <a:gd name="connsiteY12" fmla="*/ 188794 h 515491"/>
              <a:gd name="connsiteX13" fmla="*/ 427333 w 1117126"/>
              <a:gd name="connsiteY13" fmla="*/ 197984 h 515491"/>
              <a:gd name="connsiteX14" fmla="*/ 353813 w 1117126"/>
              <a:gd name="connsiteY14" fmla="*/ 216364 h 515491"/>
              <a:gd name="connsiteX15" fmla="*/ 344623 w 1117126"/>
              <a:gd name="connsiteY15" fmla="*/ 234744 h 515491"/>
              <a:gd name="connsiteX16" fmla="*/ 317053 w 1117126"/>
              <a:gd name="connsiteY16" fmla="*/ 257719 h 515491"/>
              <a:gd name="connsiteX17" fmla="*/ 298673 w 1117126"/>
              <a:gd name="connsiteY17" fmla="*/ 276099 h 515491"/>
              <a:gd name="connsiteX18" fmla="*/ 284889 w 1117126"/>
              <a:gd name="connsiteY18" fmla="*/ 285289 h 515491"/>
              <a:gd name="connsiteX19" fmla="*/ 238939 w 1117126"/>
              <a:gd name="connsiteY19" fmla="*/ 326644 h 515491"/>
              <a:gd name="connsiteX20" fmla="*/ 206774 w 1117126"/>
              <a:gd name="connsiteY20" fmla="*/ 354213 h 515491"/>
              <a:gd name="connsiteX21" fmla="*/ 188394 w 1117126"/>
              <a:gd name="connsiteY21" fmla="*/ 386378 h 515491"/>
              <a:gd name="connsiteX22" fmla="*/ 170014 w 1117126"/>
              <a:gd name="connsiteY22" fmla="*/ 404758 h 515491"/>
              <a:gd name="connsiteX23" fmla="*/ 137849 w 1117126"/>
              <a:gd name="connsiteY23" fmla="*/ 432328 h 515491"/>
              <a:gd name="connsiteX24" fmla="*/ 119469 w 1117126"/>
              <a:gd name="connsiteY24" fmla="*/ 473683 h 515491"/>
              <a:gd name="connsiteX25" fmla="*/ 59735 w 1117126"/>
              <a:gd name="connsiteY25" fmla="*/ 492063 h 515491"/>
              <a:gd name="connsiteX26" fmla="*/ 32165 w 1117126"/>
              <a:gd name="connsiteY26" fmla="*/ 501253 h 515491"/>
              <a:gd name="connsiteX27" fmla="*/ 0 w 1117126"/>
              <a:gd name="connsiteY27" fmla="*/ 515038 h 51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7126" h="515491">
                <a:moveTo>
                  <a:pt x="1107389" y="92300"/>
                </a:moveTo>
                <a:cubicBezTo>
                  <a:pt x="1110452" y="83110"/>
                  <a:pt x="1116010" y="74400"/>
                  <a:pt x="1116579" y="64730"/>
                </a:cubicBezTo>
                <a:cubicBezTo>
                  <a:pt x="1122899" y="-42708"/>
                  <a:pt x="1075120" y="15181"/>
                  <a:pt x="941970" y="18780"/>
                </a:cubicBezTo>
                <a:cubicBezTo>
                  <a:pt x="886427" y="46551"/>
                  <a:pt x="953369" y="9281"/>
                  <a:pt x="914400" y="41755"/>
                </a:cubicBezTo>
                <a:cubicBezTo>
                  <a:pt x="909138" y="46140"/>
                  <a:pt x="902279" y="48163"/>
                  <a:pt x="896020" y="50945"/>
                </a:cubicBezTo>
                <a:cubicBezTo>
                  <a:pt x="843217" y="74413"/>
                  <a:pt x="899912" y="46702"/>
                  <a:pt x="854665" y="69325"/>
                </a:cubicBezTo>
                <a:cubicBezTo>
                  <a:pt x="851602" y="75452"/>
                  <a:pt x="847816" y="81268"/>
                  <a:pt x="845475" y="87705"/>
                </a:cubicBezTo>
                <a:cubicBezTo>
                  <a:pt x="841664" y="98184"/>
                  <a:pt x="842271" y="110462"/>
                  <a:pt x="836285" y="119870"/>
                </a:cubicBezTo>
                <a:cubicBezTo>
                  <a:pt x="833586" y="124111"/>
                  <a:pt x="804186" y="146728"/>
                  <a:pt x="794931" y="147440"/>
                </a:cubicBezTo>
                <a:cubicBezTo>
                  <a:pt x="721564" y="153084"/>
                  <a:pt x="647892" y="153567"/>
                  <a:pt x="574372" y="156630"/>
                </a:cubicBezTo>
                <a:cubicBezTo>
                  <a:pt x="563650" y="159693"/>
                  <a:pt x="552358" y="161205"/>
                  <a:pt x="542207" y="165819"/>
                </a:cubicBezTo>
                <a:cubicBezTo>
                  <a:pt x="535235" y="168988"/>
                  <a:pt x="531277" y="177830"/>
                  <a:pt x="523827" y="179604"/>
                </a:cubicBezTo>
                <a:cubicBezTo>
                  <a:pt x="498322" y="185677"/>
                  <a:pt x="471751" y="185731"/>
                  <a:pt x="445713" y="188794"/>
                </a:cubicBezTo>
                <a:cubicBezTo>
                  <a:pt x="439586" y="191857"/>
                  <a:pt x="433770" y="195643"/>
                  <a:pt x="427333" y="197984"/>
                </a:cubicBezTo>
                <a:cubicBezTo>
                  <a:pt x="406795" y="205452"/>
                  <a:pt x="374133" y="211848"/>
                  <a:pt x="353813" y="216364"/>
                </a:cubicBezTo>
                <a:cubicBezTo>
                  <a:pt x="350750" y="222491"/>
                  <a:pt x="349174" y="229624"/>
                  <a:pt x="344623" y="234744"/>
                </a:cubicBezTo>
                <a:cubicBezTo>
                  <a:pt x="336675" y="243685"/>
                  <a:pt x="325945" y="249716"/>
                  <a:pt x="317053" y="257719"/>
                </a:cubicBezTo>
                <a:cubicBezTo>
                  <a:pt x="310613" y="263515"/>
                  <a:pt x="305251" y="270460"/>
                  <a:pt x="298673" y="276099"/>
                </a:cubicBezTo>
                <a:cubicBezTo>
                  <a:pt x="294480" y="279693"/>
                  <a:pt x="288794" y="281384"/>
                  <a:pt x="284889" y="285289"/>
                </a:cubicBezTo>
                <a:cubicBezTo>
                  <a:pt x="240654" y="329526"/>
                  <a:pt x="296017" y="288592"/>
                  <a:pt x="238939" y="326644"/>
                </a:cubicBezTo>
                <a:cubicBezTo>
                  <a:pt x="211442" y="381634"/>
                  <a:pt x="253711" y="307276"/>
                  <a:pt x="206774" y="354213"/>
                </a:cubicBezTo>
                <a:cubicBezTo>
                  <a:pt x="198042" y="362945"/>
                  <a:pt x="195657" y="376391"/>
                  <a:pt x="188394" y="386378"/>
                </a:cubicBezTo>
                <a:cubicBezTo>
                  <a:pt x="183298" y="393385"/>
                  <a:pt x="175213" y="397826"/>
                  <a:pt x="170014" y="404758"/>
                </a:cubicBezTo>
                <a:cubicBezTo>
                  <a:pt x="147936" y="434195"/>
                  <a:pt x="178261" y="416163"/>
                  <a:pt x="137849" y="432328"/>
                </a:cubicBezTo>
                <a:cubicBezTo>
                  <a:pt x="136454" y="435816"/>
                  <a:pt x="123762" y="469390"/>
                  <a:pt x="119469" y="473683"/>
                </a:cubicBezTo>
                <a:cubicBezTo>
                  <a:pt x="108190" y="484963"/>
                  <a:pt x="67101" y="490099"/>
                  <a:pt x="59735" y="492063"/>
                </a:cubicBezTo>
                <a:cubicBezTo>
                  <a:pt x="50375" y="494559"/>
                  <a:pt x="41355" y="498190"/>
                  <a:pt x="32165" y="501253"/>
                </a:cubicBezTo>
                <a:cubicBezTo>
                  <a:pt x="14048" y="519370"/>
                  <a:pt x="24878" y="515038"/>
                  <a:pt x="0" y="5150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A6CFE2-42A4-108B-F0A0-D31773B25DE2}"/>
              </a:ext>
            </a:extLst>
          </p:cNvPr>
          <p:cNvSpPr/>
          <p:nvPr/>
        </p:nvSpPr>
        <p:spPr>
          <a:xfrm>
            <a:off x="4076790" y="3078633"/>
            <a:ext cx="201132" cy="187493"/>
          </a:xfrm>
          <a:custGeom>
            <a:avLst/>
            <a:gdLst>
              <a:gd name="connsiteX0" fmla="*/ 201132 w 201132"/>
              <a:gd name="connsiteY0" fmla="*/ 174609 h 187493"/>
              <a:gd name="connsiteX1" fmla="*/ 3548 w 201132"/>
              <a:gd name="connsiteY1" fmla="*/ 179204 h 187493"/>
              <a:gd name="connsiteX2" fmla="*/ 8143 w 201132"/>
              <a:gd name="connsiteY2" fmla="*/ 151634 h 187493"/>
              <a:gd name="connsiteX3" fmla="*/ 26523 w 201132"/>
              <a:gd name="connsiteY3" fmla="*/ 110280 h 187493"/>
              <a:gd name="connsiteX4" fmla="*/ 58687 w 201132"/>
              <a:gd name="connsiteY4" fmla="*/ 91900 h 187493"/>
              <a:gd name="connsiteX5" fmla="*/ 113827 w 201132"/>
              <a:gd name="connsiteY5" fmla="*/ 59735 h 187493"/>
              <a:gd name="connsiteX6" fmla="*/ 127612 w 201132"/>
              <a:gd name="connsiteY6" fmla="*/ 41355 h 187493"/>
              <a:gd name="connsiteX7" fmla="*/ 127612 w 201132"/>
              <a:gd name="connsiteY7" fmla="*/ 22975 h 187493"/>
              <a:gd name="connsiteX8" fmla="*/ 145992 w 201132"/>
              <a:gd name="connsiteY8" fmla="*/ 0 h 18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2" h="187493">
                <a:moveTo>
                  <a:pt x="201132" y="174609"/>
                </a:moveTo>
                <a:cubicBezTo>
                  <a:pt x="136362" y="183245"/>
                  <a:pt x="68921" y="196153"/>
                  <a:pt x="3548" y="179204"/>
                </a:cubicBezTo>
                <a:cubicBezTo>
                  <a:pt x="-5471" y="176866"/>
                  <a:pt x="5197" y="160473"/>
                  <a:pt x="8143" y="151634"/>
                </a:cubicBezTo>
                <a:cubicBezTo>
                  <a:pt x="12913" y="137323"/>
                  <a:pt x="16779" y="121796"/>
                  <a:pt x="26523" y="110280"/>
                </a:cubicBezTo>
                <a:cubicBezTo>
                  <a:pt x="34499" y="100853"/>
                  <a:pt x="48534" y="98929"/>
                  <a:pt x="58687" y="91900"/>
                </a:cubicBezTo>
                <a:cubicBezTo>
                  <a:pt x="107452" y="58139"/>
                  <a:pt x="63771" y="76420"/>
                  <a:pt x="113827" y="59735"/>
                </a:cubicBezTo>
                <a:cubicBezTo>
                  <a:pt x="118422" y="53608"/>
                  <a:pt x="128871" y="48909"/>
                  <a:pt x="127612" y="41355"/>
                </a:cubicBezTo>
                <a:cubicBezTo>
                  <a:pt x="123842" y="18733"/>
                  <a:pt x="82369" y="45597"/>
                  <a:pt x="127612" y="22975"/>
                </a:cubicBezTo>
                <a:cubicBezTo>
                  <a:pt x="139205" y="5585"/>
                  <a:pt x="132897" y="13095"/>
                  <a:pt x="14599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1435F61-11E4-F4A8-5E1D-9DDB73966E1C}"/>
              </a:ext>
            </a:extLst>
          </p:cNvPr>
          <p:cNvSpPr/>
          <p:nvPr/>
        </p:nvSpPr>
        <p:spPr>
          <a:xfrm>
            <a:off x="3492181" y="2439932"/>
            <a:ext cx="804121" cy="661676"/>
          </a:xfrm>
          <a:custGeom>
            <a:avLst/>
            <a:gdLst>
              <a:gd name="connsiteX0" fmla="*/ 652486 w 804121"/>
              <a:gd name="connsiteY0" fmla="*/ 661676 h 661676"/>
              <a:gd name="connsiteX1" fmla="*/ 707626 w 804121"/>
              <a:gd name="connsiteY1" fmla="*/ 647891 h 661676"/>
              <a:gd name="connsiteX2" fmla="*/ 726006 w 804121"/>
              <a:gd name="connsiteY2" fmla="*/ 638701 h 661676"/>
              <a:gd name="connsiteX3" fmla="*/ 758171 w 804121"/>
              <a:gd name="connsiteY3" fmla="*/ 578966 h 661676"/>
              <a:gd name="connsiteX4" fmla="*/ 767361 w 804121"/>
              <a:gd name="connsiteY4" fmla="*/ 560587 h 661676"/>
              <a:gd name="connsiteX5" fmla="*/ 776551 w 804121"/>
              <a:gd name="connsiteY5" fmla="*/ 533017 h 661676"/>
              <a:gd name="connsiteX6" fmla="*/ 785741 w 804121"/>
              <a:gd name="connsiteY6" fmla="*/ 510042 h 661676"/>
              <a:gd name="connsiteX7" fmla="*/ 781146 w 804121"/>
              <a:gd name="connsiteY7" fmla="*/ 422737 h 661676"/>
              <a:gd name="connsiteX8" fmla="*/ 748981 w 804121"/>
              <a:gd name="connsiteY8" fmla="*/ 413547 h 661676"/>
              <a:gd name="connsiteX9" fmla="*/ 776551 w 804121"/>
              <a:gd name="connsiteY9" fmla="*/ 381383 h 661676"/>
              <a:gd name="connsiteX10" fmla="*/ 804121 w 804121"/>
              <a:gd name="connsiteY10" fmla="*/ 312458 h 661676"/>
              <a:gd name="connsiteX11" fmla="*/ 799526 w 804121"/>
              <a:gd name="connsiteY11" fmla="*/ 243533 h 661676"/>
              <a:gd name="connsiteX12" fmla="*/ 781146 w 804121"/>
              <a:gd name="connsiteY12" fmla="*/ 234343 h 661676"/>
              <a:gd name="connsiteX13" fmla="*/ 693841 w 804121"/>
              <a:gd name="connsiteY13" fmla="*/ 206774 h 661676"/>
              <a:gd name="connsiteX14" fmla="*/ 652486 w 804121"/>
              <a:gd name="connsiteY14" fmla="*/ 174609 h 661676"/>
              <a:gd name="connsiteX15" fmla="*/ 611132 w 804121"/>
              <a:gd name="connsiteY15" fmla="*/ 114874 h 661676"/>
              <a:gd name="connsiteX16" fmla="*/ 574372 w 804121"/>
              <a:gd name="connsiteY16" fmla="*/ 78114 h 661676"/>
              <a:gd name="connsiteX17" fmla="*/ 482472 w 804121"/>
              <a:gd name="connsiteY17" fmla="*/ 45949 h 661676"/>
              <a:gd name="connsiteX18" fmla="*/ 431928 w 804121"/>
              <a:gd name="connsiteY18" fmla="*/ 27570 h 661676"/>
              <a:gd name="connsiteX19" fmla="*/ 413548 w 804121"/>
              <a:gd name="connsiteY19" fmla="*/ 18380 h 661676"/>
              <a:gd name="connsiteX20" fmla="*/ 326243 w 804121"/>
              <a:gd name="connsiteY20" fmla="*/ 0 h 661676"/>
              <a:gd name="connsiteX21" fmla="*/ 266508 w 804121"/>
              <a:gd name="connsiteY21" fmla="*/ 4595 h 661676"/>
              <a:gd name="connsiteX22" fmla="*/ 234344 w 804121"/>
              <a:gd name="connsiteY22" fmla="*/ 22975 h 661676"/>
              <a:gd name="connsiteX23" fmla="*/ 206774 w 804121"/>
              <a:gd name="connsiteY23" fmla="*/ 32164 h 661676"/>
              <a:gd name="connsiteX24" fmla="*/ 156229 w 804121"/>
              <a:gd name="connsiteY24" fmla="*/ 50544 h 661676"/>
              <a:gd name="connsiteX25" fmla="*/ 119469 w 804121"/>
              <a:gd name="connsiteY25" fmla="*/ 73519 h 661676"/>
              <a:gd name="connsiteX26" fmla="*/ 87304 w 804121"/>
              <a:gd name="connsiteY26" fmla="*/ 82709 h 661676"/>
              <a:gd name="connsiteX27" fmla="*/ 50545 w 804121"/>
              <a:gd name="connsiteY27" fmla="*/ 101089 h 661676"/>
              <a:gd name="connsiteX28" fmla="*/ 27570 w 804121"/>
              <a:gd name="connsiteY28" fmla="*/ 110279 h 661676"/>
              <a:gd name="connsiteX29" fmla="*/ 0 w 804121"/>
              <a:gd name="connsiteY29" fmla="*/ 133254 h 66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04121" h="661676">
                <a:moveTo>
                  <a:pt x="652486" y="661676"/>
                </a:moveTo>
                <a:cubicBezTo>
                  <a:pt x="670866" y="657081"/>
                  <a:pt x="689543" y="653542"/>
                  <a:pt x="707626" y="647891"/>
                </a:cubicBezTo>
                <a:cubicBezTo>
                  <a:pt x="714164" y="645848"/>
                  <a:pt x="722943" y="644828"/>
                  <a:pt x="726006" y="638701"/>
                </a:cubicBezTo>
                <a:cubicBezTo>
                  <a:pt x="760394" y="569926"/>
                  <a:pt x="708396" y="608831"/>
                  <a:pt x="758171" y="578966"/>
                </a:cubicBezTo>
                <a:cubicBezTo>
                  <a:pt x="761234" y="572840"/>
                  <a:pt x="764817" y="566947"/>
                  <a:pt x="767361" y="560587"/>
                </a:cubicBezTo>
                <a:cubicBezTo>
                  <a:pt x="770959" y="551593"/>
                  <a:pt x="773240" y="542121"/>
                  <a:pt x="776551" y="533017"/>
                </a:cubicBezTo>
                <a:cubicBezTo>
                  <a:pt x="779370" y="525265"/>
                  <a:pt x="782678" y="517700"/>
                  <a:pt x="785741" y="510042"/>
                </a:cubicBezTo>
                <a:cubicBezTo>
                  <a:pt x="784209" y="480940"/>
                  <a:pt x="791520" y="449970"/>
                  <a:pt x="781146" y="422737"/>
                </a:cubicBezTo>
                <a:cubicBezTo>
                  <a:pt x="777176" y="412317"/>
                  <a:pt x="750212" y="424629"/>
                  <a:pt x="748981" y="413547"/>
                </a:cubicBezTo>
                <a:cubicBezTo>
                  <a:pt x="747422" y="399512"/>
                  <a:pt x="768718" y="393132"/>
                  <a:pt x="776551" y="381383"/>
                </a:cubicBezTo>
                <a:cubicBezTo>
                  <a:pt x="794076" y="355096"/>
                  <a:pt x="795922" y="341153"/>
                  <a:pt x="804121" y="312458"/>
                </a:cubicBezTo>
                <a:cubicBezTo>
                  <a:pt x="802589" y="289483"/>
                  <a:pt x="806023" y="265623"/>
                  <a:pt x="799526" y="243533"/>
                </a:cubicBezTo>
                <a:cubicBezTo>
                  <a:pt x="797593" y="236962"/>
                  <a:pt x="787616" y="236593"/>
                  <a:pt x="781146" y="234343"/>
                </a:cubicBezTo>
                <a:cubicBezTo>
                  <a:pt x="752322" y="224317"/>
                  <a:pt x="693841" y="206774"/>
                  <a:pt x="693841" y="206774"/>
                </a:cubicBezTo>
                <a:cubicBezTo>
                  <a:pt x="680056" y="196052"/>
                  <a:pt x="664835" y="186958"/>
                  <a:pt x="652486" y="174609"/>
                </a:cubicBezTo>
                <a:cubicBezTo>
                  <a:pt x="580834" y="102957"/>
                  <a:pt x="655375" y="167162"/>
                  <a:pt x="611132" y="114874"/>
                </a:cubicBezTo>
                <a:cubicBezTo>
                  <a:pt x="599939" y="101645"/>
                  <a:pt x="588674" y="87899"/>
                  <a:pt x="574372" y="78114"/>
                </a:cubicBezTo>
                <a:cubicBezTo>
                  <a:pt x="537555" y="52923"/>
                  <a:pt x="521610" y="56386"/>
                  <a:pt x="482472" y="45949"/>
                </a:cubicBezTo>
                <a:cubicBezTo>
                  <a:pt x="469741" y="42554"/>
                  <a:pt x="444600" y="33202"/>
                  <a:pt x="431928" y="27570"/>
                </a:cubicBezTo>
                <a:cubicBezTo>
                  <a:pt x="425669" y="24788"/>
                  <a:pt x="420046" y="20546"/>
                  <a:pt x="413548" y="18380"/>
                </a:cubicBezTo>
                <a:cubicBezTo>
                  <a:pt x="389530" y="10374"/>
                  <a:pt x="349414" y="4213"/>
                  <a:pt x="326243" y="0"/>
                </a:cubicBezTo>
                <a:cubicBezTo>
                  <a:pt x="306331" y="1532"/>
                  <a:pt x="285882" y="-249"/>
                  <a:pt x="266508" y="4595"/>
                </a:cubicBezTo>
                <a:cubicBezTo>
                  <a:pt x="254528" y="7590"/>
                  <a:pt x="245556" y="17800"/>
                  <a:pt x="234344" y="22975"/>
                </a:cubicBezTo>
                <a:cubicBezTo>
                  <a:pt x="225549" y="27034"/>
                  <a:pt x="215768" y="28567"/>
                  <a:pt x="206774" y="32164"/>
                </a:cubicBezTo>
                <a:cubicBezTo>
                  <a:pt x="153601" y="53432"/>
                  <a:pt x="235383" y="27928"/>
                  <a:pt x="156229" y="50544"/>
                </a:cubicBezTo>
                <a:cubicBezTo>
                  <a:pt x="142325" y="60972"/>
                  <a:pt x="135794" y="67583"/>
                  <a:pt x="119469" y="73519"/>
                </a:cubicBezTo>
                <a:cubicBezTo>
                  <a:pt x="108990" y="77330"/>
                  <a:pt x="97657" y="78568"/>
                  <a:pt x="87304" y="82709"/>
                </a:cubicBezTo>
                <a:cubicBezTo>
                  <a:pt x="74585" y="87797"/>
                  <a:pt x="63265" y="96001"/>
                  <a:pt x="50545" y="101089"/>
                </a:cubicBezTo>
                <a:lnTo>
                  <a:pt x="27570" y="110279"/>
                </a:lnTo>
                <a:cubicBezTo>
                  <a:pt x="16105" y="138942"/>
                  <a:pt x="26628" y="133254"/>
                  <a:pt x="0" y="1332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98F3531-AFD0-C9F6-1074-7F3B17360070}"/>
              </a:ext>
            </a:extLst>
          </p:cNvPr>
          <p:cNvSpPr/>
          <p:nvPr/>
        </p:nvSpPr>
        <p:spPr>
          <a:xfrm>
            <a:off x="3253185" y="2484499"/>
            <a:ext cx="267456" cy="166190"/>
          </a:xfrm>
          <a:custGeom>
            <a:avLst/>
            <a:gdLst>
              <a:gd name="connsiteX0" fmla="*/ 266566 w 267456"/>
              <a:gd name="connsiteY0" fmla="*/ 102472 h 166190"/>
              <a:gd name="connsiteX1" fmla="*/ 252781 w 267456"/>
              <a:gd name="connsiteY1" fmla="*/ 125447 h 166190"/>
              <a:gd name="connsiteX2" fmla="*/ 229806 w 267456"/>
              <a:gd name="connsiteY2" fmla="*/ 134637 h 166190"/>
              <a:gd name="connsiteX3" fmla="*/ 170071 w 267456"/>
              <a:gd name="connsiteY3" fmla="*/ 157612 h 166190"/>
              <a:gd name="connsiteX4" fmla="*/ 13842 w 267456"/>
              <a:gd name="connsiteY4" fmla="*/ 148422 h 166190"/>
              <a:gd name="connsiteX5" fmla="*/ 27627 w 267456"/>
              <a:gd name="connsiteY5" fmla="*/ 24357 h 166190"/>
              <a:gd name="connsiteX6" fmla="*/ 78172 w 267456"/>
              <a:gd name="connsiteY6" fmla="*/ 10572 h 166190"/>
              <a:gd name="connsiteX7" fmla="*/ 197641 w 267456"/>
              <a:gd name="connsiteY7" fmla="*/ 1382 h 166190"/>
              <a:gd name="connsiteX8" fmla="*/ 257376 w 267456"/>
              <a:gd name="connsiteY8" fmla="*/ 5977 h 166190"/>
              <a:gd name="connsiteX9" fmla="*/ 266566 w 267456"/>
              <a:gd name="connsiteY9" fmla="*/ 47332 h 166190"/>
              <a:gd name="connsiteX10" fmla="*/ 229806 w 267456"/>
              <a:gd name="connsiteY10" fmla="*/ 116257 h 166190"/>
              <a:gd name="connsiteX11" fmla="*/ 193046 w 267456"/>
              <a:gd name="connsiteY11" fmla="*/ 143827 h 166190"/>
              <a:gd name="connsiteX12" fmla="*/ 133311 w 267456"/>
              <a:gd name="connsiteY12" fmla="*/ 153017 h 166190"/>
              <a:gd name="connsiteX13" fmla="*/ 101147 w 267456"/>
              <a:gd name="connsiteY13" fmla="*/ 148422 h 166190"/>
              <a:gd name="connsiteX14" fmla="*/ 73577 w 267456"/>
              <a:gd name="connsiteY14" fmla="*/ 70307 h 166190"/>
              <a:gd name="connsiteX15" fmla="*/ 257376 w 267456"/>
              <a:gd name="connsiteY15" fmla="*/ 33547 h 166190"/>
              <a:gd name="connsiteX16" fmla="*/ 248186 w 267456"/>
              <a:gd name="connsiteY16" fmla="*/ 93282 h 166190"/>
              <a:gd name="connsiteX17" fmla="*/ 229806 w 267456"/>
              <a:gd name="connsiteY17" fmla="*/ 116257 h 166190"/>
              <a:gd name="connsiteX18" fmla="*/ 220616 w 267456"/>
              <a:gd name="connsiteY18" fmla="*/ 134637 h 166190"/>
              <a:gd name="connsiteX19" fmla="*/ 193046 w 267456"/>
              <a:gd name="connsiteY19" fmla="*/ 130042 h 166190"/>
              <a:gd name="connsiteX20" fmla="*/ 179261 w 267456"/>
              <a:gd name="connsiteY20" fmla="*/ 120852 h 166190"/>
              <a:gd name="connsiteX21" fmla="*/ 151691 w 267456"/>
              <a:gd name="connsiteY21" fmla="*/ 97877 h 166190"/>
              <a:gd name="connsiteX22" fmla="*/ 216021 w 267456"/>
              <a:gd name="connsiteY22" fmla="*/ 70307 h 16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7456" h="166190">
                <a:moveTo>
                  <a:pt x="266566" y="102472"/>
                </a:moveTo>
                <a:cubicBezTo>
                  <a:pt x="261971" y="110130"/>
                  <a:pt x="259502" y="119566"/>
                  <a:pt x="252781" y="125447"/>
                </a:cubicBezTo>
                <a:cubicBezTo>
                  <a:pt x="246574" y="130879"/>
                  <a:pt x="237343" y="131287"/>
                  <a:pt x="229806" y="134637"/>
                </a:cubicBezTo>
                <a:cubicBezTo>
                  <a:pt x="182741" y="155555"/>
                  <a:pt x="251204" y="130568"/>
                  <a:pt x="170071" y="157612"/>
                </a:cubicBezTo>
                <a:cubicBezTo>
                  <a:pt x="117995" y="154549"/>
                  <a:pt x="51937" y="184060"/>
                  <a:pt x="13842" y="148422"/>
                </a:cubicBezTo>
                <a:cubicBezTo>
                  <a:pt x="-16544" y="119996"/>
                  <a:pt x="10031" y="62063"/>
                  <a:pt x="27627" y="24357"/>
                </a:cubicBezTo>
                <a:cubicBezTo>
                  <a:pt x="35012" y="8532"/>
                  <a:pt x="60866" y="12911"/>
                  <a:pt x="78172" y="10572"/>
                </a:cubicBezTo>
                <a:cubicBezTo>
                  <a:pt x="117753" y="5223"/>
                  <a:pt x="157818" y="4445"/>
                  <a:pt x="197641" y="1382"/>
                </a:cubicBezTo>
                <a:cubicBezTo>
                  <a:pt x="217553" y="2914"/>
                  <a:pt x="240760" y="-5101"/>
                  <a:pt x="257376" y="5977"/>
                </a:cubicBezTo>
                <a:cubicBezTo>
                  <a:pt x="269126" y="13810"/>
                  <a:pt x="268044" y="33288"/>
                  <a:pt x="266566" y="47332"/>
                </a:cubicBezTo>
                <a:cubicBezTo>
                  <a:pt x="264377" y="68124"/>
                  <a:pt x="246700" y="100771"/>
                  <a:pt x="229806" y="116257"/>
                </a:cubicBezTo>
                <a:cubicBezTo>
                  <a:pt x="218515" y="126607"/>
                  <a:pt x="207359" y="138374"/>
                  <a:pt x="193046" y="143827"/>
                </a:cubicBezTo>
                <a:cubicBezTo>
                  <a:pt x="174220" y="150999"/>
                  <a:pt x="153223" y="149954"/>
                  <a:pt x="133311" y="153017"/>
                </a:cubicBezTo>
                <a:cubicBezTo>
                  <a:pt x="122590" y="151485"/>
                  <a:pt x="107488" y="157202"/>
                  <a:pt x="101147" y="148422"/>
                </a:cubicBezTo>
                <a:cubicBezTo>
                  <a:pt x="84980" y="126037"/>
                  <a:pt x="73577" y="70307"/>
                  <a:pt x="73577" y="70307"/>
                </a:cubicBezTo>
                <a:cubicBezTo>
                  <a:pt x="171429" y="7401"/>
                  <a:pt x="112433" y="27972"/>
                  <a:pt x="257376" y="33547"/>
                </a:cubicBezTo>
                <a:cubicBezTo>
                  <a:pt x="254313" y="53459"/>
                  <a:pt x="254557" y="74170"/>
                  <a:pt x="248186" y="93282"/>
                </a:cubicBezTo>
                <a:cubicBezTo>
                  <a:pt x="245085" y="102586"/>
                  <a:pt x="235246" y="108097"/>
                  <a:pt x="229806" y="116257"/>
                </a:cubicBezTo>
                <a:cubicBezTo>
                  <a:pt x="226006" y="121956"/>
                  <a:pt x="223679" y="128510"/>
                  <a:pt x="220616" y="134637"/>
                </a:cubicBezTo>
                <a:cubicBezTo>
                  <a:pt x="211426" y="133105"/>
                  <a:pt x="201885" y="132988"/>
                  <a:pt x="193046" y="130042"/>
                </a:cubicBezTo>
                <a:cubicBezTo>
                  <a:pt x="187807" y="128296"/>
                  <a:pt x="183620" y="124242"/>
                  <a:pt x="179261" y="120852"/>
                </a:cubicBezTo>
                <a:cubicBezTo>
                  <a:pt x="169818" y="113508"/>
                  <a:pt x="160881" y="105535"/>
                  <a:pt x="151691" y="97877"/>
                </a:cubicBezTo>
                <a:cubicBezTo>
                  <a:pt x="183491" y="59717"/>
                  <a:pt x="162703" y="70307"/>
                  <a:pt x="216021" y="703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/>
      <p:bldP spid="12" grpId="0" animBg="1"/>
      <p:bldP spid="50" grpId="0" animBg="1"/>
      <p:bldP spid="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4. </a:t>
            </a:r>
            <a:r>
              <a:rPr lang="en-US" dirty="0" err="1"/>
              <a:t>Physarum</a:t>
            </a:r>
            <a:r>
              <a:rPr lang="en-US" dirty="0"/>
              <a:t>. Optimization.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 </a:t>
            </a:r>
            <a:r>
              <a:rPr lang="en-US" b="1" dirty="0"/>
              <a:t>each</a:t>
            </a:r>
            <a:r>
              <a:rPr lang="en-US" dirty="0"/>
              <a:t>, inverted from </a:t>
            </a:r>
            <a:r>
              <a:rPr lang="en-US" b="1" dirty="0">
                <a:solidFill>
                  <a:schemeClr val="accent6"/>
                </a:solidFill>
              </a:rPr>
              <a:t>2 Ins</a:t>
            </a:r>
            <a:r>
              <a:rPr lang="en-US" dirty="0"/>
              <a:t> with 2 controllers, analyzing short and long periods.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8111E47-F5D1-7F77-6B52-66BE5020CB3A}"/>
              </a:ext>
            </a:extLst>
          </p:cNvPr>
          <p:cNvSpPr/>
          <p:nvPr/>
        </p:nvSpPr>
        <p:spPr>
          <a:xfrm>
            <a:off x="2752390" y="1695546"/>
            <a:ext cx="3437332" cy="2531831"/>
          </a:xfrm>
          <a:custGeom>
            <a:avLst/>
            <a:gdLst>
              <a:gd name="connsiteX0" fmla="*/ 2187208 w 3437332"/>
              <a:gd name="connsiteY0" fmla="*/ 2196398 h 2531831"/>
              <a:gd name="connsiteX1" fmla="*/ 2178018 w 3437332"/>
              <a:gd name="connsiteY1" fmla="*/ 2228563 h 2531831"/>
              <a:gd name="connsiteX2" fmla="*/ 2164233 w 3437332"/>
              <a:gd name="connsiteY2" fmla="*/ 2265322 h 2531831"/>
              <a:gd name="connsiteX3" fmla="*/ 2173423 w 3437332"/>
              <a:gd name="connsiteY3" fmla="*/ 2343437 h 2531831"/>
              <a:gd name="connsiteX4" fmla="*/ 2182613 w 3437332"/>
              <a:gd name="connsiteY4" fmla="*/ 2393982 h 2531831"/>
              <a:gd name="connsiteX5" fmla="*/ 2210183 w 3437332"/>
              <a:gd name="connsiteY5" fmla="*/ 2412362 h 2531831"/>
              <a:gd name="connsiteX6" fmla="*/ 2219373 w 3437332"/>
              <a:gd name="connsiteY6" fmla="*/ 2444526 h 2531831"/>
              <a:gd name="connsiteX7" fmla="*/ 2251538 w 3437332"/>
              <a:gd name="connsiteY7" fmla="*/ 2462906 h 2531831"/>
              <a:gd name="connsiteX8" fmla="*/ 2329652 w 3437332"/>
              <a:gd name="connsiteY8" fmla="*/ 2495071 h 2531831"/>
              <a:gd name="connsiteX9" fmla="*/ 2348032 w 3437332"/>
              <a:gd name="connsiteY9" fmla="*/ 2504261 h 2531831"/>
              <a:gd name="connsiteX10" fmla="*/ 2646705 w 3437332"/>
              <a:gd name="connsiteY10" fmla="*/ 2531831 h 2531831"/>
              <a:gd name="connsiteX11" fmla="*/ 2977544 w 3437332"/>
              <a:gd name="connsiteY11" fmla="*/ 2527236 h 2531831"/>
              <a:gd name="connsiteX12" fmla="*/ 3074038 w 3437332"/>
              <a:gd name="connsiteY12" fmla="*/ 2499666 h 2531831"/>
              <a:gd name="connsiteX13" fmla="*/ 3170533 w 3437332"/>
              <a:gd name="connsiteY13" fmla="*/ 2444526 h 2531831"/>
              <a:gd name="connsiteX14" fmla="*/ 3207292 w 3437332"/>
              <a:gd name="connsiteY14" fmla="*/ 2416957 h 2531831"/>
              <a:gd name="connsiteX15" fmla="*/ 3290002 w 3437332"/>
              <a:gd name="connsiteY15" fmla="*/ 2366412 h 2531831"/>
              <a:gd name="connsiteX16" fmla="*/ 3335952 w 3437332"/>
              <a:gd name="connsiteY16" fmla="*/ 2297487 h 2531831"/>
              <a:gd name="connsiteX17" fmla="*/ 3358927 w 3437332"/>
              <a:gd name="connsiteY17" fmla="*/ 2269917 h 2531831"/>
              <a:gd name="connsiteX18" fmla="*/ 3395686 w 3437332"/>
              <a:gd name="connsiteY18" fmla="*/ 2168828 h 2531831"/>
              <a:gd name="connsiteX19" fmla="*/ 3409471 w 3437332"/>
              <a:gd name="connsiteY19" fmla="*/ 2104498 h 2531831"/>
              <a:gd name="connsiteX20" fmla="*/ 3427851 w 3437332"/>
              <a:gd name="connsiteY20" fmla="*/ 2044764 h 2531831"/>
              <a:gd name="connsiteX21" fmla="*/ 3437041 w 3437332"/>
              <a:gd name="connsiteY21" fmla="*/ 1985029 h 2531831"/>
              <a:gd name="connsiteX22" fmla="*/ 3432446 w 3437332"/>
              <a:gd name="connsiteY22" fmla="*/ 1847180 h 2531831"/>
              <a:gd name="connsiteX23" fmla="*/ 3423256 w 3437332"/>
              <a:gd name="connsiteY23" fmla="*/ 1815015 h 2531831"/>
              <a:gd name="connsiteX24" fmla="*/ 3400281 w 3437332"/>
              <a:gd name="connsiteY24" fmla="*/ 1727710 h 2531831"/>
              <a:gd name="connsiteX25" fmla="*/ 3391091 w 3437332"/>
              <a:gd name="connsiteY25" fmla="*/ 1658786 h 2531831"/>
              <a:gd name="connsiteX26" fmla="*/ 3381901 w 3437332"/>
              <a:gd name="connsiteY26" fmla="*/ 1617431 h 2531831"/>
              <a:gd name="connsiteX27" fmla="*/ 3372712 w 3437332"/>
              <a:gd name="connsiteY27" fmla="*/ 1539316 h 2531831"/>
              <a:gd name="connsiteX28" fmla="*/ 3354332 w 3437332"/>
              <a:gd name="connsiteY28" fmla="*/ 1479582 h 2531831"/>
              <a:gd name="connsiteX29" fmla="*/ 3331357 w 3437332"/>
              <a:gd name="connsiteY29" fmla="*/ 1438227 h 2531831"/>
              <a:gd name="connsiteX30" fmla="*/ 3303787 w 3437332"/>
              <a:gd name="connsiteY30" fmla="*/ 1369302 h 2531831"/>
              <a:gd name="connsiteX31" fmla="*/ 3294597 w 3437332"/>
              <a:gd name="connsiteY31" fmla="*/ 1350922 h 2531831"/>
              <a:gd name="connsiteX32" fmla="*/ 3276217 w 3437332"/>
              <a:gd name="connsiteY32" fmla="*/ 1337137 h 2531831"/>
              <a:gd name="connsiteX33" fmla="*/ 3244052 w 3437332"/>
              <a:gd name="connsiteY33" fmla="*/ 1309568 h 2531831"/>
              <a:gd name="connsiteX34" fmla="*/ 3225672 w 3437332"/>
              <a:gd name="connsiteY34" fmla="*/ 1277403 h 2531831"/>
              <a:gd name="connsiteX35" fmla="*/ 3202697 w 3437332"/>
              <a:gd name="connsiteY35" fmla="*/ 1268213 h 2531831"/>
              <a:gd name="connsiteX36" fmla="*/ 3147558 w 3437332"/>
              <a:gd name="connsiteY36" fmla="*/ 1231453 h 2531831"/>
              <a:gd name="connsiteX37" fmla="*/ 3124583 w 3437332"/>
              <a:gd name="connsiteY37" fmla="*/ 1208478 h 2531831"/>
              <a:gd name="connsiteX38" fmla="*/ 3078633 w 3437332"/>
              <a:gd name="connsiteY38" fmla="*/ 1199288 h 2531831"/>
              <a:gd name="connsiteX39" fmla="*/ 3046468 w 3437332"/>
              <a:gd name="connsiteY39" fmla="*/ 1171718 h 2531831"/>
              <a:gd name="connsiteX40" fmla="*/ 3005114 w 3437332"/>
              <a:gd name="connsiteY40" fmla="*/ 1139553 h 2531831"/>
              <a:gd name="connsiteX41" fmla="*/ 2963759 w 3437332"/>
              <a:gd name="connsiteY41" fmla="*/ 1102794 h 2531831"/>
              <a:gd name="connsiteX42" fmla="*/ 2913214 w 3437332"/>
              <a:gd name="connsiteY42" fmla="*/ 1070629 h 2531831"/>
              <a:gd name="connsiteX43" fmla="*/ 2885644 w 3437332"/>
              <a:gd name="connsiteY43" fmla="*/ 1052249 h 2531831"/>
              <a:gd name="connsiteX44" fmla="*/ 2724820 w 3437332"/>
              <a:gd name="connsiteY44" fmla="*/ 1033869 h 2531831"/>
              <a:gd name="connsiteX45" fmla="*/ 2416957 w 3437332"/>
              <a:gd name="connsiteY45" fmla="*/ 1038464 h 2531831"/>
              <a:gd name="connsiteX46" fmla="*/ 2338842 w 3437332"/>
              <a:gd name="connsiteY46" fmla="*/ 1061439 h 2531831"/>
              <a:gd name="connsiteX47" fmla="*/ 2288297 w 3437332"/>
              <a:gd name="connsiteY47" fmla="*/ 1070629 h 2531831"/>
              <a:gd name="connsiteX48" fmla="*/ 2251538 w 3437332"/>
              <a:gd name="connsiteY48" fmla="*/ 1079819 h 2531831"/>
              <a:gd name="connsiteX49" fmla="*/ 2132068 w 3437332"/>
              <a:gd name="connsiteY49" fmla="*/ 1130364 h 2531831"/>
              <a:gd name="connsiteX50" fmla="*/ 2081524 w 3437332"/>
              <a:gd name="connsiteY50" fmla="*/ 1139553 h 2531831"/>
              <a:gd name="connsiteX51" fmla="*/ 2040169 w 3437332"/>
              <a:gd name="connsiteY51" fmla="*/ 1148743 h 2531831"/>
              <a:gd name="connsiteX52" fmla="*/ 1980434 w 3437332"/>
              <a:gd name="connsiteY52" fmla="*/ 1157933 h 2531831"/>
              <a:gd name="connsiteX53" fmla="*/ 1893130 w 3437332"/>
              <a:gd name="connsiteY53" fmla="*/ 1180908 h 2531831"/>
              <a:gd name="connsiteX54" fmla="*/ 1870155 w 3437332"/>
              <a:gd name="connsiteY54" fmla="*/ 1190098 h 2531831"/>
              <a:gd name="connsiteX55" fmla="*/ 1810420 w 3437332"/>
              <a:gd name="connsiteY55" fmla="*/ 1208478 h 2531831"/>
              <a:gd name="connsiteX56" fmla="*/ 1723116 w 3437332"/>
              <a:gd name="connsiteY56" fmla="*/ 1231453 h 2531831"/>
              <a:gd name="connsiteX57" fmla="*/ 1585266 w 3437332"/>
              <a:gd name="connsiteY57" fmla="*/ 1277403 h 2531831"/>
              <a:gd name="connsiteX58" fmla="*/ 1566886 w 3437332"/>
              <a:gd name="connsiteY58" fmla="*/ 1291188 h 2531831"/>
              <a:gd name="connsiteX59" fmla="*/ 1543912 w 3437332"/>
              <a:gd name="connsiteY59" fmla="*/ 1300378 h 2531831"/>
              <a:gd name="connsiteX60" fmla="*/ 1507152 w 3437332"/>
              <a:gd name="connsiteY60" fmla="*/ 1318758 h 2531831"/>
              <a:gd name="connsiteX61" fmla="*/ 1484177 w 3437332"/>
              <a:gd name="connsiteY61" fmla="*/ 1327947 h 2531831"/>
              <a:gd name="connsiteX62" fmla="*/ 1447417 w 3437332"/>
              <a:gd name="connsiteY62" fmla="*/ 1346327 h 2531831"/>
              <a:gd name="connsiteX63" fmla="*/ 1415252 w 3437332"/>
              <a:gd name="connsiteY63" fmla="*/ 1387682 h 2531831"/>
              <a:gd name="connsiteX64" fmla="*/ 1369302 w 3437332"/>
              <a:gd name="connsiteY64" fmla="*/ 1396872 h 2531831"/>
              <a:gd name="connsiteX65" fmla="*/ 1346328 w 3437332"/>
              <a:gd name="connsiteY65" fmla="*/ 1406062 h 2531831"/>
              <a:gd name="connsiteX66" fmla="*/ 1327948 w 3437332"/>
              <a:gd name="connsiteY66" fmla="*/ 1415252 h 2531831"/>
              <a:gd name="connsiteX67" fmla="*/ 1268213 w 3437332"/>
              <a:gd name="connsiteY67" fmla="*/ 1429037 h 2531831"/>
              <a:gd name="connsiteX68" fmla="*/ 1208478 w 3437332"/>
              <a:gd name="connsiteY68" fmla="*/ 1410657 h 2531831"/>
              <a:gd name="connsiteX69" fmla="*/ 1190098 w 3437332"/>
              <a:gd name="connsiteY69" fmla="*/ 1383087 h 2531831"/>
              <a:gd name="connsiteX70" fmla="*/ 1171719 w 3437332"/>
              <a:gd name="connsiteY70" fmla="*/ 1350922 h 2531831"/>
              <a:gd name="connsiteX71" fmla="*/ 1176314 w 3437332"/>
              <a:gd name="connsiteY71" fmla="*/ 1272808 h 2531831"/>
              <a:gd name="connsiteX72" fmla="*/ 1203883 w 3437332"/>
              <a:gd name="connsiteY72" fmla="*/ 1263618 h 2531831"/>
              <a:gd name="connsiteX73" fmla="*/ 1236048 w 3437332"/>
              <a:gd name="connsiteY73" fmla="*/ 1203883 h 2531831"/>
              <a:gd name="connsiteX74" fmla="*/ 1254428 w 3437332"/>
              <a:gd name="connsiteY74" fmla="*/ 1185503 h 2531831"/>
              <a:gd name="connsiteX75" fmla="*/ 1263618 w 3437332"/>
              <a:gd name="connsiteY75" fmla="*/ 1107389 h 2531831"/>
              <a:gd name="connsiteX76" fmla="*/ 1259023 w 3437332"/>
              <a:gd name="connsiteY76" fmla="*/ 1084414 h 2531831"/>
              <a:gd name="connsiteX77" fmla="*/ 1231453 w 3437332"/>
              <a:gd name="connsiteY77" fmla="*/ 1066034 h 2531831"/>
              <a:gd name="connsiteX78" fmla="*/ 1180908 w 3437332"/>
              <a:gd name="connsiteY78" fmla="*/ 1056844 h 2531831"/>
              <a:gd name="connsiteX79" fmla="*/ 1070629 w 3437332"/>
              <a:gd name="connsiteY79" fmla="*/ 1061439 h 2531831"/>
              <a:gd name="connsiteX80" fmla="*/ 1043059 w 3437332"/>
              <a:gd name="connsiteY80" fmla="*/ 1070629 h 2531831"/>
              <a:gd name="connsiteX81" fmla="*/ 1001704 w 3437332"/>
              <a:gd name="connsiteY81" fmla="*/ 1079819 h 2531831"/>
              <a:gd name="connsiteX82" fmla="*/ 983325 w 3437332"/>
              <a:gd name="connsiteY82" fmla="*/ 1093604 h 2531831"/>
              <a:gd name="connsiteX83" fmla="*/ 905210 w 3437332"/>
              <a:gd name="connsiteY83" fmla="*/ 1098199 h 2531831"/>
              <a:gd name="connsiteX84" fmla="*/ 891425 w 3437332"/>
              <a:gd name="connsiteY84" fmla="*/ 1084414 h 2531831"/>
              <a:gd name="connsiteX85" fmla="*/ 873045 w 3437332"/>
              <a:gd name="connsiteY85" fmla="*/ 1047654 h 2531831"/>
              <a:gd name="connsiteX86" fmla="*/ 886830 w 3437332"/>
              <a:gd name="connsiteY86" fmla="*/ 978729 h 2531831"/>
              <a:gd name="connsiteX87" fmla="*/ 909805 w 3437332"/>
              <a:gd name="connsiteY87" fmla="*/ 969539 h 2531831"/>
              <a:gd name="connsiteX88" fmla="*/ 928185 w 3437332"/>
              <a:gd name="connsiteY88" fmla="*/ 946565 h 2531831"/>
              <a:gd name="connsiteX89" fmla="*/ 946565 w 3437332"/>
              <a:gd name="connsiteY89" fmla="*/ 937375 h 2531831"/>
              <a:gd name="connsiteX90" fmla="*/ 960350 w 3437332"/>
              <a:gd name="connsiteY90" fmla="*/ 928185 h 2531831"/>
              <a:gd name="connsiteX91" fmla="*/ 978730 w 3437332"/>
              <a:gd name="connsiteY91" fmla="*/ 831690 h 2531831"/>
              <a:gd name="connsiteX92" fmla="*/ 974135 w 3437332"/>
              <a:gd name="connsiteY92" fmla="*/ 799525 h 2531831"/>
              <a:gd name="connsiteX93" fmla="*/ 941970 w 3437332"/>
              <a:gd name="connsiteY93" fmla="*/ 790335 h 2531831"/>
              <a:gd name="connsiteX94" fmla="*/ 905210 w 3437332"/>
              <a:gd name="connsiteY94" fmla="*/ 781145 h 2531831"/>
              <a:gd name="connsiteX95" fmla="*/ 698436 w 3437332"/>
              <a:gd name="connsiteY95" fmla="*/ 771956 h 2531831"/>
              <a:gd name="connsiteX96" fmla="*/ 537612 w 3437332"/>
              <a:gd name="connsiteY96" fmla="*/ 712221 h 2531831"/>
              <a:gd name="connsiteX97" fmla="*/ 533017 w 3437332"/>
              <a:gd name="connsiteY97" fmla="*/ 620321 h 2531831"/>
              <a:gd name="connsiteX98" fmla="*/ 565182 w 3437332"/>
              <a:gd name="connsiteY98" fmla="*/ 611131 h 2531831"/>
              <a:gd name="connsiteX99" fmla="*/ 634106 w 3437332"/>
              <a:gd name="connsiteY99" fmla="*/ 574372 h 2531831"/>
              <a:gd name="connsiteX100" fmla="*/ 643296 w 3437332"/>
              <a:gd name="connsiteY100" fmla="*/ 542207 h 2531831"/>
              <a:gd name="connsiteX101" fmla="*/ 661676 w 3437332"/>
              <a:gd name="connsiteY101" fmla="*/ 514637 h 2531831"/>
              <a:gd name="connsiteX102" fmla="*/ 624917 w 3437332"/>
              <a:gd name="connsiteY102" fmla="*/ 473282 h 2531831"/>
              <a:gd name="connsiteX103" fmla="*/ 477877 w 3437332"/>
              <a:gd name="connsiteY103" fmla="*/ 445712 h 2531831"/>
              <a:gd name="connsiteX104" fmla="*/ 298673 w 3437332"/>
              <a:gd name="connsiteY104" fmla="*/ 413547 h 2531831"/>
              <a:gd name="connsiteX105" fmla="*/ 188394 w 3437332"/>
              <a:gd name="connsiteY105" fmla="*/ 344623 h 2531831"/>
              <a:gd name="connsiteX106" fmla="*/ 192989 w 3437332"/>
              <a:gd name="connsiteY106" fmla="*/ 294078 h 2531831"/>
              <a:gd name="connsiteX107" fmla="*/ 261914 w 3437332"/>
              <a:gd name="connsiteY107" fmla="*/ 252723 h 2531831"/>
              <a:gd name="connsiteX108" fmla="*/ 303268 w 3437332"/>
              <a:gd name="connsiteY108" fmla="*/ 243533 h 2531831"/>
              <a:gd name="connsiteX109" fmla="*/ 358408 w 3437332"/>
              <a:gd name="connsiteY109" fmla="*/ 206774 h 2531831"/>
              <a:gd name="connsiteX110" fmla="*/ 372193 w 3437332"/>
              <a:gd name="connsiteY110" fmla="*/ 174609 h 2531831"/>
              <a:gd name="connsiteX111" fmla="*/ 363003 w 3437332"/>
              <a:gd name="connsiteY111" fmla="*/ 156229 h 2531831"/>
              <a:gd name="connsiteX112" fmla="*/ 87304 w 3437332"/>
              <a:gd name="connsiteY112" fmla="*/ 147039 h 2531831"/>
              <a:gd name="connsiteX113" fmla="*/ 59735 w 3437332"/>
              <a:gd name="connsiteY113" fmla="*/ 137849 h 2531831"/>
              <a:gd name="connsiteX114" fmla="*/ 41355 w 3437332"/>
              <a:gd name="connsiteY114" fmla="*/ 114874 h 2531831"/>
              <a:gd name="connsiteX115" fmla="*/ 27570 w 3437332"/>
              <a:gd name="connsiteY115" fmla="*/ 105684 h 2531831"/>
              <a:gd name="connsiteX116" fmla="*/ 18380 w 3437332"/>
              <a:gd name="connsiteY116" fmla="*/ 68924 h 2531831"/>
              <a:gd name="connsiteX117" fmla="*/ 9190 w 3437332"/>
              <a:gd name="connsiteY117" fmla="*/ 27570 h 2531831"/>
              <a:gd name="connsiteX118" fmla="*/ 0 w 3437332"/>
              <a:gd name="connsiteY118" fmla="*/ 0 h 253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3437332" h="2531831">
                <a:moveTo>
                  <a:pt x="2187208" y="2196398"/>
                </a:moveTo>
                <a:cubicBezTo>
                  <a:pt x="2184145" y="2207120"/>
                  <a:pt x="2181544" y="2217985"/>
                  <a:pt x="2178018" y="2228563"/>
                </a:cubicBezTo>
                <a:cubicBezTo>
                  <a:pt x="2173880" y="2240978"/>
                  <a:pt x="2164756" y="2252246"/>
                  <a:pt x="2164233" y="2265322"/>
                </a:cubicBezTo>
                <a:cubicBezTo>
                  <a:pt x="2163185" y="2291519"/>
                  <a:pt x="2169715" y="2317483"/>
                  <a:pt x="2173423" y="2343437"/>
                </a:cubicBezTo>
                <a:cubicBezTo>
                  <a:pt x="2175845" y="2360389"/>
                  <a:pt x="2174554" y="2378872"/>
                  <a:pt x="2182613" y="2393982"/>
                </a:cubicBezTo>
                <a:cubicBezTo>
                  <a:pt x="2187811" y="2403728"/>
                  <a:pt x="2200993" y="2406235"/>
                  <a:pt x="2210183" y="2412362"/>
                </a:cubicBezTo>
                <a:cubicBezTo>
                  <a:pt x="2213246" y="2423083"/>
                  <a:pt x="2212312" y="2435896"/>
                  <a:pt x="2219373" y="2444526"/>
                </a:cubicBezTo>
                <a:cubicBezTo>
                  <a:pt x="2227193" y="2454083"/>
                  <a:pt x="2240642" y="2457095"/>
                  <a:pt x="2251538" y="2462906"/>
                </a:cubicBezTo>
                <a:cubicBezTo>
                  <a:pt x="2307813" y="2492920"/>
                  <a:pt x="2268386" y="2471507"/>
                  <a:pt x="2329652" y="2495071"/>
                </a:cubicBezTo>
                <a:cubicBezTo>
                  <a:pt x="2336045" y="2497530"/>
                  <a:pt x="2341358" y="2502721"/>
                  <a:pt x="2348032" y="2504261"/>
                </a:cubicBezTo>
                <a:cubicBezTo>
                  <a:pt x="2469901" y="2532385"/>
                  <a:pt x="2499786" y="2524997"/>
                  <a:pt x="2646705" y="2531831"/>
                </a:cubicBezTo>
                <a:cubicBezTo>
                  <a:pt x="2756985" y="2530299"/>
                  <a:pt x="2867322" y="2531126"/>
                  <a:pt x="2977544" y="2527236"/>
                </a:cubicBezTo>
                <a:cubicBezTo>
                  <a:pt x="3025929" y="2525528"/>
                  <a:pt x="3036185" y="2520551"/>
                  <a:pt x="3074038" y="2499666"/>
                </a:cubicBezTo>
                <a:cubicBezTo>
                  <a:pt x="3106475" y="2481770"/>
                  <a:pt x="3140896" y="2466754"/>
                  <a:pt x="3170533" y="2444526"/>
                </a:cubicBezTo>
                <a:cubicBezTo>
                  <a:pt x="3182786" y="2435336"/>
                  <a:pt x="3194037" y="2424631"/>
                  <a:pt x="3207292" y="2416957"/>
                </a:cubicBezTo>
                <a:cubicBezTo>
                  <a:pt x="3247811" y="2393499"/>
                  <a:pt x="3261244" y="2401936"/>
                  <a:pt x="3290002" y="2366412"/>
                </a:cubicBezTo>
                <a:cubicBezTo>
                  <a:pt x="3307376" y="2344950"/>
                  <a:pt x="3318275" y="2318700"/>
                  <a:pt x="3335952" y="2297487"/>
                </a:cubicBezTo>
                <a:lnTo>
                  <a:pt x="3358927" y="2269917"/>
                </a:lnTo>
                <a:cubicBezTo>
                  <a:pt x="3384855" y="2153245"/>
                  <a:pt x="3343594" y="2325108"/>
                  <a:pt x="3395686" y="2168828"/>
                </a:cubicBezTo>
                <a:cubicBezTo>
                  <a:pt x="3402621" y="2148023"/>
                  <a:pt x="3403967" y="2125726"/>
                  <a:pt x="3409471" y="2104498"/>
                </a:cubicBezTo>
                <a:cubicBezTo>
                  <a:pt x="3414699" y="2084332"/>
                  <a:pt x="3421724" y="2064675"/>
                  <a:pt x="3427851" y="2044764"/>
                </a:cubicBezTo>
                <a:cubicBezTo>
                  <a:pt x="3430914" y="2024852"/>
                  <a:pt x="3436573" y="2005169"/>
                  <a:pt x="3437041" y="1985029"/>
                </a:cubicBezTo>
                <a:cubicBezTo>
                  <a:pt x="3438110" y="1939066"/>
                  <a:pt x="3436162" y="1893005"/>
                  <a:pt x="3432446" y="1847180"/>
                </a:cubicBezTo>
                <a:cubicBezTo>
                  <a:pt x="3431545" y="1836066"/>
                  <a:pt x="3425675" y="1825900"/>
                  <a:pt x="3423256" y="1815015"/>
                </a:cubicBezTo>
                <a:cubicBezTo>
                  <a:pt x="3405435" y="1734822"/>
                  <a:pt x="3424885" y="1793322"/>
                  <a:pt x="3400281" y="1727710"/>
                </a:cubicBezTo>
                <a:cubicBezTo>
                  <a:pt x="3397218" y="1704735"/>
                  <a:pt x="3394901" y="1681649"/>
                  <a:pt x="3391091" y="1658786"/>
                </a:cubicBezTo>
                <a:cubicBezTo>
                  <a:pt x="3388769" y="1644857"/>
                  <a:pt x="3384048" y="1631388"/>
                  <a:pt x="3381901" y="1617431"/>
                </a:cubicBezTo>
                <a:cubicBezTo>
                  <a:pt x="3377915" y="1591518"/>
                  <a:pt x="3377022" y="1565177"/>
                  <a:pt x="3372712" y="1539316"/>
                </a:cubicBezTo>
                <a:cubicBezTo>
                  <a:pt x="3371795" y="1533812"/>
                  <a:pt x="3357550" y="1486477"/>
                  <a:pt x="3354332" y="1479582"/>
                </a:cubicBezTo>
                <a:cubicBezTo>
                  <a:pt x="3347663" y="1465292"/>
                  <a:pt x="3339015" y="1452012"/>
                  <a:pt x="3331357" y="1438227"/>
                </a:cubicBezTo>
                <a:cubicBezTo>
                  <a:pt x="3317800" y="1377219"/>
                  <a:pt x="3331542" y="1415560"/>
                  <a:pt x="3303787" y="1369302"/>
                </a:cubicBezTo>
                <a:cubicBezTo>
                  <a:pt x="3300263" y="1363428"/>
                  <a:pt x="3299055" y="1356123"/>
                  <a:pt x="3294597" y="1350922"/>
                </a:cubicBezTo>
                <a:cubicBezTo>
                  <a:pt x="3289613" y="1345107"/>
                  <a:pt x="3281632" y="1342552"/>
                  <a:pt x="3276217" y="1337137"/>
                </a:cubicBezTo>
                <a:cubicBezTo>
                  <a:pt x="3246393" y="1307314"/>
                  <a:pt x="3279952" y="1327518"/>
                  <a:pt x="3244052" y="1309568"/>
                </a:cubicBezTo>
                <a:cubicBezTo>
                  <a:pt x="3237925" y="1298846"/>
                  <a:pt x="3234404" y="1286135"/>
                  <a:pt x="3225672" y="1277403"/>
                </a:cubicBezTo>
                <a:cubicBezTo>
                  <a:pt x="3219840" y="1271571"/>
                  <a:pt x="3209806" y="1272395"/>
                  <a:pt x="3202697" y="1268213"/>
                </a:cubicBezTo>
                <a:cubicBezTo>
                  <a:pt x="3183657" y="1257013"/>
                  <a:pt x="3163178" y="1247073"/>
                  <a:pt x="3147558" y="1231453"/>
                </a:cubicBezTo>
                <a:cubicBezTo>
                  <a:pt x="3139900" y="1223795"/>
                  <a:pt x="3134397" y="1213058"/>
                  <a:pt x="3124583" y="1208478"/>
                </a:cubicBezTo>
                <a:cubicBezTo>
                  <a:pt x="3110428" y="1201873"/>
                  <a:pt x="3093950" y="1202351"/>
                  <a:pt x="3078633" y="1199288"/>
                </a:cubicBezTo>
                <a:cubicBezTo>
                  <a:pt x="3045466" y="1177177"/>
                  <a:pt x="3087851" y="1206735"/>
                  <a:pt x="3046468" y="1171718"/>
                </a:cubicBezTo>
                <a:cubicBezTo>
                  <a:pt x="3033137" y="1160438"/>
                  <a:pt x="3018530" y="1150733"/>
                  <a:pt x="3005114" y="1139553"/>
                </a:cubicBezTo>
                <a:cubicBezTo>
                  <a:pt x="2990945" y="1127746"/>
                  <a:pt x="2978514" y="1113860"/>
                  <a:pt x="2963759" y="1102794"/>
                </a:cubicBezTo>
                <a:cubicBezTo>
                  <a:pt x="2947783" y="1090812"/>
                  <a:pt x="2929981" y="1081478"/>
                  <a:pt x="2913214" y="1070629"/>
                </a:cubicBezTo>
                <a:cubicBezTo>
                  <a:pt x="2903941" y="1064629"/>
                  <a:pt x="2896426" y="1054645"/>
                  <a:pt x="2885644" y="1052249"/>
                </a:cubicBezTo>
                <a:cubicBezTo>
                  <a:pt x="2805299" y="1034395"/>
                  <a:pt x="2858369" y="1044142"/>
                  <a:pt x="2724820" y="1033869"/>
                </a:cubicBezTo>
                <a:lnTo>
                  <a:pt x="2416957" y="1038464"/>
                </a:lnTo>
                <a:cubicBezTo>
                  <a:pt x="2389885" y="1040398"/>
                  <a:pt x="2365173" y="1054856"/>
                  <a:pt x="2338842" y="1061439"/>
                </a:cubicBezTo>
                <a:cubicBezTo>
                  <a:pt x="2322229" y="1065592"/>
                  <a:pt x="2305054" y="1067101"/>
                  <a:pt x="2288297" y="1070629"/>
                </a:cubicBezTo>
                <a:cubicBezTo>
                  <a:pt x="2275938" y="1073231"/>
                  <a:pt x="2263791" y="1076756"/>
                  <a:pt x="2251538" y="1079819"/>
                </a:cubicBezTo>
                <a:cubicBezTo>
                  <a:pt x="2211305" y="1102809"/>
                  <a:pt x="2183594" y="1120996"/>
                  <a:pt x="2132068" y="1130364"/>
                </a:cubicBezTo>
                <a:lnTo>
                  <a:pt x="2081524" y="1139553"/>
                </a:lnTo>
                <a:cubicBezTo>
                  <a:pt x="2067677" y="1142322"/>
                  <a:pt x="2054062" y="1146217"/>
                  <a:pt x="2040169" y="1148743"/>
                </a:cubicBezTo>
                <a:cubicBezTo>
                  <a:pt x="2020348" y="1152347"/>
                  <a:pt x="2000115" y="1153628"/>
                  <a:pt x="1980434" y="1157933"/>
                </a:cubicBezTo>
                <a:cubicBezTo>
                  <a:pt x="1951037" y="1164364"/>
                  <a:pt x="1921070" y="1169732"/>
                  <a:pt x="1893130" y="1180908"/>
                </a:cubicBezTo>
                <a:cubicBezTo>
                  <a:pt x="1885472" y="1183971"/>
                  <a:pt x="1878039" y="1187672"/>
                  <a:pt x="1870155" y="1190098"/>
                </a:cubicBezTo>
                <a:cubicBezTo>
                  <a:pt x="1744692" y="1228702"/>
                  <a:pt x="1897824" y="1176695"/>
                  <a:pt x="1810420" y="1208478"/>
                </a:cubicBezTo>
                <a:cubicBezTo>
                  <a:pt x="1748402" y="1231030"/>
                  <a:pt x="1824063" y="1200934"/>
                  <a:pt x="1723116" y="1231453"/>
                </a:cubicBezTo>
                <a:cubicBezTo>
                  <a:pt x="1676753" y="1245470"/>
                  <a:pt x="1585266" y="1277403"/>
                  <a:pt x="1585266" y="1277403"/>
                </a:cubicBezTo>
                <a:cubicBezTo>
                  <a:pt x="1579139" y="1281998"/>
                  <a:pt x="1573581" y="1287469"/>
                  <a:pt x="1566886" y="1291188"/>
                </a:cubicBezTo>
                <a:cubicBezTo>
                  <a:pt x="1559676" y="1295194"/>
                  <a:pt x="1551401" y="1296922"/>
                  <a:pt x="1543912" y="1300378"/>
                </a:cubicBezTo>
                <a:cubicBezTo>
                  <a:pt x="1531473" y="1306119"/>
                  <a:pt x="1519872" y="1313671"/>
                  <a:pt x="1507152" y="1318758"/>
                </a:cubicBezTo>
                <a:cubicBezTo>
                  <a:pt x="1499494" y="1321821"/>
                  <a:pt x="1491666" y="1324491"/>
                  <a:pt x="1484177" y="1327947"/>
                </a:cubicBezTo>
                <a:cubicBezTo>
                  <a:pt x="1471738" y="1333688"/>
                  <a:pt x="1447417" y="1346327"/>
                  <a:pt x="1447417" y="1346327"/>
                </a:cubicBezTo>
                <a:cubicBezTo>
                  <a:pt x="1440032" y="1357405"/>
                  <a:pt x="1423479" y="1383294"/>
                  <a:pt x="1415252" y="1387682"/>
                </a:cubicBezTo>
                <a:cubicBezTo>
                  <a:pt x="1401470" y="1395033"/>
                  <a:pt x="1384619" y="1393809"/>
                  <a:pt x="1369302" y="1396872"/>
                </a:cubicBezTo>
                <a:cubicBezTo>
                  <a:pt x="1361644" y="1399935"/>
                  <a:pt x="1353865" y="1402712"/>
                  <a:pt x="1346328" y="1406062"/>
                </a:cubicBezTo>
                <a:cubicBezTo>
                  <a:pt x="1340069" y="1408844"/>
                  <a:pt x="1334519" y="1413319"/>
                  <a:pt x="1327948" y="1415252"/>
                </a:cubicBezTo>
                <a:cubicBezTo>
                  <a:pt x="1308343" y="1421018"/>
                  <a:pt x="1288125" y="1424442"/>
                  <a:pt x="1268213" y="1429037"/>
                </a:cubicBezTo>
                <a:cubicBezTo>
                  <a:pt x="1248301" y="1422910"/>
                  <a:pt x="1226435" y="1421220"/>
                  <a:pt x="1208478" y="1410657"/>
                </a:cubicBezTo>
                <a:cubicBezTo>
                  <a:pt x="1198958" y="1405057"/>
                  <a:pt x="1195781" y="1392558"/>
                  <a:pt x="1190098" y="1383087"/>
                </a:cubicBezTo>
                <a:cubicBezTo>
                  <a:pt x="1155096" y="1324751"/>
                  <a:pt x="1203526" y="1398637"/>
                  <a:pt x="1171719" y="1350922"/>
                </a:cubicBezTo>
                <a:cubicBezTo>
                  <a:pt x="1173251" y="1324884"/>
                  <a:pt x="1167297" y="1297283"/>
                  <a:pt x="1176314" y="1272808"/>
                </a:cubicBezTo>
                <a:cubicBezTo>
                  <a:pt x="1179663" y="1263718"/>
                  <a:pt x="1197539" y="1270938"/>
                  <a:pt x="1203883" y="1263618"/>
                </a:cubicBezTo>
                <a:cubicBezTo>
                  <a:pt x="1218694" y="1246528"/>
                  <a:pt x="1225326" y="1223795"/>
                  <a:pt x="1236048" y="1203883"/>
                </a:cubicBezTo>
                <a:cubicBezTo>
                  <a:pt x="1240156" y="1196254"/>
                  <a:pt x="1248301" y="1191630"/>
                  <a:pt x="1254428" y="1185503"/>
                </a:cubicBezTo>
                <a:cubicBezTo>
                  <a:pt x="1257491" y="1159465"/>
                  <a:pt x="1262428" y="1133580"/>
                  <a:pt x="1263618" y="1107389"/>
                </a:cubicBezTo>
                <a:cubicBezTo>
                  <a:pt x="1263973" y="1099587"/>
                  <a:pt x="1263818" y="1090579"/>
                  <a:pt x="1259023" y="1084414"/>
                </a:cubicBezTo>
                <a:cubicBezTo>
                  <a:pt x="1252242" y="1075696"/>
                  <a:pt x="1241868" y="1069710"/>
                  <a:pt x="1231453" y="1066034"/>
                </a:cubicBezTo>
                <a:cubicBezTo>
                  <a:pt x="1215305" y="1060335"/>
                  <a:pt x="1197756" y="1059907"/>
                  <a:pt x="1180908" y="1056844"/>
                </a:cubicBezTo>
                <a:cubicBezTo>
                  <a:pt x="1144148" y="1058376"/>
                  <a:pt x="1107238" y="1057778"/>
                  <a:pt x="1070629" y="1061439"/>
                </a:cubicBezTo>
                <a:cubicBezTo>
                  <a:pt x="1060990" y="1062403"/>
                  <a:pt x="1052419" y="1068133"/>
                  <a:pt x="1043059" y="1070629"/>
                </a:cubicBezTo>
                <a:cubicBezTo>
                  <a:pt x="1029415" y="1074268"/>
                  <a:pt x="1015489" y="1076756"/>
                  <a:pt x="1001704" y="1079819"/>
                </a:cubicBezTo>
                <a:cubicBezTo>
                  <a:pt x="995578" y="1084414"/>
                  <a:pt x="990297" y="1090435"/>
                  <a:pt x="983325" y="1093604"/>
                </a:cubicBezTo>
                <a:cubicBezTo>
                  <a:pt x="950658" y="1108453"/>
                  <a:pt x="942516" y="1101930"/>
                  <a:pt x="905210" y="1098199"/>
                </a:cubicBezTo>
                <a:cubicBezTo>
                  <a:pt x="900615" y="1093604"/>
                  <a:pt x="894914" y="1089896"/>
                  <a:pt x="891425" y="1084414"/>
                </a:cubicBezTo>
                <a:cubicBezTo>
                  <a:pt x="884070" y="1072856"/>
                  <a:pt x="873045" y="1047654"/>
                  <a:pt x="873045" y="1047654"/>
                </a:cubicBezTo>
                <a:cubicBezTo>
                  <a:pt x="874115" y="1038021"/>
                  <a:pt x="876463" y="990577"/>
                  <a:pt x="886830" y="978729"/>
                </a:cubicBezTo>
                <a:cubicBezTo>
                  <a:pt x="892262" y="972522"/>
                  <a:pt x="902147" y="972602"/>
                  <a:pt x="909805" y="969539"/>
                </a:cubicBezTo>
                <a:cubicBezTo>
                  <a:pt x="915932" y="961881"/>
                  <a:pt x="920804" y="953023"/>
                  <a:pt x="928185" y="946565"/>
                </a:cubicBezTo>
                <a:cubicBezTo>
                  <a:pt x="933340" y="942054"/>
                  <a:pt x="940618" y="940773"/>
                  <a:pt x="946565" y="937375"/>
                </a:cubicBezTo>
                <a:cubicBezTo>
                  <a:pt x="951360" y="934635"/>
                  <a:pt x="955755" y="931248"/>
                  <a:pt x="960350" y="928185"/>
                </a:cubicBezTo>
                <a:cubicBezTo>
                  <a:pt x="973530" y="888645"/>
                  <a:pt x="976250" y="886246"/>
                  <a:pt x="978730" y="831690"/>
                </a:cubicBezTo>
                <a:cubicBezTo>
                  <a:pt x="979222" y="820871"/>
                  <a:pt x="981330" y="807620"/>
                  <a:pt x="974135" y="799525"/>
                </a:cubicBezTo>
                <a:cubicBezTo>
                  <a:pt x="966727" y="791191"/>
                  <a:pt x="952744" y="793208"/>
                  <a:pt x="941970" y="790335"/>
                </a:cubicBezTo>
                <a:cubicBezTo>
                  <a:pt x="929766" y="787081"/>
                  <a:pt x="917805" y="782095"/>
                  <a:pt x="905210" y="781145"/>
                </a:cubicBezTo>
                <a:cubicBezTo>
                  <a:pt x="836413" y="775953"/>
                  <a:pt x="767361" y="775019"/>
                  <a:pt x="698436" y="771956"/>
                </a:cubicBezTo>
                <a:cubicBezTo>
                  <a:pt x="560855" y="745498"/>
                  <a:pt x="609276" y="775923"/>
                  <a:pt x="537612" y="712221"/>
                </a:cubicBezTo>
                <a:cubicBezTo>
                  <a:pt x="529234" y="682899"/>
                  <a:pt x="516286" y="651691"/>
                  <a:pt x="533017" y="620321"/>
                </a:cubicBezTo>
                <a:cubicBezTo>
                  <a:pt x="538264" y="610482"/>
                  <a:pt x="554667" y="614842"/>
                  <a:pt x="565182" y="611131"/>
                </a:cubicBezTo>
                <a:cubicBezTo>
                  <a:pt x="614442" y="593745"/>
                  <a:pt x="601696" y="600300"/>
                  <a:pt x="634106" y="574372"/>
                </a:cubicBezTo>
                <a:cubicBezTo>
                  <a:pt x="637169" y="563650"/>
                  <a:pt x="638623" y="552331"/>
                  <a:pt x="643296" y="542207"/>
                </a:cubicBezTo>
                <a:cubicBezTo>
                  <a:pt x="647924" y="532179"/>
                  <a:pt x="659192" y="525399"/>
                  <a:pt x="661676" y="514637"/>
                </a:cubicBezTo>
                <a:cubicBezTo>
                  <a:pt x="670236" y="477545"/>
                  <a:pt x="652328" y="479156"/>
                  <a:pt x="624917" y="473282"/>
                </a:cubicBezTo>
                <a:cubicBezTo>
                  <a:pt x="598684" y="467661"/>
                  <a:pt x="515093" y="452411"/>
                  <a:pt x="477877" y="445712"/>
                </a:cubicBezTo>
                <a:lnTo>
                  <a:pt x="298673" y="413547"/>
                </a:lnTo>
                <a:cubicBezTo>
                  <a:pt x="261913" y="390572"/>
                  <a:pt x="184469" y="387794"/>
                  <a:pt x="188394" y="344623"/>
                </a:cubicBezTo>
                <a:cubicBezTo>
                  <a:pt x="189926" y="327775"/>
                  <a:pt x="184411" y="308660"/>
                  <a:pt x="192989" y="294078"/>
                </a:cubicBezTo>
                <a:cubicBezTo>
                  <a:pt x="196826" y="287556"/>
                  <a:pt x="248095" y="257329"/>
                  <a:pt x="261914" y="252723"/>
                </a:cubicBezTo>
                <a:cubicBezTo>
                  <a:pt x="275310" y="248258"/>
                  <a:pt x="289483" y="246596"/>
                  <a:pt x="303268" y="243533"/>
                </a:cubicBezTo>
                <a:cubicBezTo>
                  <a:pt x="347777" y="221278"/>
                  <a:pt x="330341" y="234840"/>
                  <a:pt x="358408" y="206774"/>
                </a:cubicBezTo>
                <a:cubicBezTo>
                  <a:pt x="363003" y="196052"/>
                  <a:pt x="371137" y="186226"/>
                  <a:pt x="372193" y="174609"/>
                </a:cubicBezTo>
                <a:cubicBezTo>
                  <a:pt x="372813" y="167787"/>
                  <a:pt x="369821" y="156889"/>
                  <a:pt x="363003" y="156229"/>
                </a:cubicBezTo>
                <a:cubicBezTo>
                  <a:pt x="271480" y="147372"/>
                  <a:pt x="179204" y="150102"/>
                  <a:pt x="87304" y="147039"/>
                </a:cubicBezTo>
                <a:cubicBezTo>
                  <a:pt x="78114" y="143976"/>
                  <a:pt x="67671" y="143404"/>
                  <a:pt x="59735" y="137849"/>
                </a:cubicBezTo>
                <a:cubicBezTo>
                  <a:pt x="51700" y="132225"/>
                  <a:pt x="48290" y="121809"/>
                  <a:pt x="41355" y="114874"/>
                </a:cubicBezTo>
                <a:cubicBezTo>
                  <a:pt x="37450" y="110969"/>
                  <a:pt x="32165" y="108747"/>
                  <a:pt x="27570" y="105684"/>
                </a:cubicBezTo>
                <a:cubicBezTo>
                  <a:pt x="24507" y="93431"/>
                  <a:pt x="21273" y="81219"/>
                  <a:pt x="18380" y="68924"/>
                </a:cubicBezTo>
                <a:cubicBezTo>
                  <a:pt x="15146" y="55178"/>
                  <a:pt x="12828" y="41214"/>
                  <a:pt x="9190" y="27570"/>
                </a:cubicBezTo>
                <a:cubicBezTo>
                  <a:pt x="6694" y="18210"/>
                  <a:pt x="3063" y="919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0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89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Why spiral is important?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080468" y="3183383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055797" y="2840427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6081520" y="943264"/>
            <a:ext cx="1945341" cy="1695525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Outward and inward </a:t>
            </a:r>
            <a:r>
              <a:rPr lang="en-US" b="1" dirty="0"/>
              <a:t>tracking</a:t>
            </a:r>
            <a:r>
              <a:rPr lang="en-US" dirty="0"/>
              <a:t> spirals effectively cover 2D surface, approximating food search (TSP) with polynomial time solution.</a:t>
            </a:r>
            <a:br>
              <a:rPr lang="en-US" dirty="0"/>
            </a:br>
            <a:r>
              <a:rPr lang="en-US" dirty="0"/>
              <a:t>AI level - ∞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367F914A-6665-EA76-DFEB-E80B9646777E}"/>
              </a:ext>
            </a:extLst>
          </p:cNvPr>
          <p:cNvCxnSpPr>
            <a:cxnSpLocks/>
            <a:endCxn id="7" idx="7"/>
          </p:cNvCxnSpPr>
          <p:nvPr/>
        </p:nvCxnSpPr>
        <p:spPr>
          <a:xfrm rot="5400000">
            <a:off x="5103796" y="3390280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6F2C102F-4B3B-3F76-4346-45A39EA0A9EB}"/>
              </a:ext>
            </a:extLst>
          </p:cNvPr>
          <p:cNvSpPr/>
          <p:nvPr/>
        </p:nvSpPr>
        <p:spPr>
          <a:xfrm>
            <a:off x="5363058" y="314325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8657582-5953-BEB6-112C-27C44DBCBA17}"/>
              </a:ext>
            </a:extLst>
          </p:cNvPr>
          <p:cNvSpPr/>
          <p:nvPr/>
        </p:nvSpPr>
        <p:spPr>
          <a:xfrm>
            <a:off x="5338387" y="280029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C327F54-1126-E8DB-B1ED-46E87E41C74D}"/>
              </a:ext>
            </a:extLst>
          </p:cNvPr>
          <p:cNvSpPr/>
          <p:nvPr/>
        </p:nvSpPr>
        <p:spPr>
          <a:xfrm>
            <a:off x="3602419" y="2352627"/>
            <a:ext cx="3473842" cy="2302083"/>
          </a:xfrm>
          <a:custGeom>
            <a:avLst/>
            <a:gdLst>
              <a:gd name="connsiteX0" fmla="*/ 2113730 w 3473842"/>
              <a:gd name="connsiteY0" fmla="*/ 1102794 h 2302083"/>
              <a:gd name="connsiteX1" fmla="*/ 2141300 w 3473842"/>
              <a:gd name="connsiteY1" fmla="*/ 1079819 h 2302083"/>
              <a:gd name="connsiteX2" fmla="*/ 2164274 w 3473842"/>
              <a:gd name="connsiteY2" fmla="*/ 1070629 h 2302083"/>
              <a:gd name="connsiteX3" fmla="*/ 2182654 w 3473842"/>
              <a:gd name="connsiteY3" fmla="*/ 1043059 h 2302083"/>
              <a:gd name="connsiteX4" fmla="*/ 2191844 w 3473842"/>
              <a:gd name="connsiteY4" fmla="*/ 1001705 h 2302083"/>
              <a:gd name="connsiteX5" fmla="*/ 2214819 w 3473842"/>
              <a:gd name="connsiteY5" fmla="*/ 974135 h 2302083"/>
              <a:gd name="connsiteX6" fmla="*/ 2242389 w 3473842"/>
              <a:gd name="connsiteY6" fmla="*/ 932780 h 2302083"/>
              <a:gd name="connsiteX7" fmla="*/ 2269959 w 3473842"/>
              <a:gd name="connsiteY7" fmla="*/ 882235 h 2302083"/>
              <a:gd name="connsiteX8" fmla="*/ 2265364 w 3473842"/>
              <a:gd name="connsiteY8" fmla="*/ 744386 h 2302083"/>
              <a:gd name="connsiteX9" fmla="*/ 2246984 w 3473842"/>
              <a:gd name="connsiteY9" fmla="*/ 707626 h 2302083"/>
              <a:gd name="connsiteX10" fmla="*/ 2237794 w 3473842"/>
              <a:gd name="connsiteY10" fmla="*/ 666271 h 2302083"/>
              <a:gd name="connsiteX11" fmla="*/ 2219414 w 3473842"/>
              <a:gd name="connsiteY11" fmla="*/ 615727 h 2302083"/>
              <a:gd name="connsiteX12" fmla="*/ 2187249 w 3473842"/>
              <a:gd name="connsiteY12" fmla="*/ 578967 h 2302083"/>
              <a:gd name="connsiteX13" fmla="*/ 2145895 w 3473842"/>
              <a:gd name="connsiteY13" fmla="*/ 560587 h 2302083"/>
              <a:gd name="connsiteX14" fmla="*/ 2127515 w 3473842"/>
              <a:gd name="connsiteY14" fmla="*/ 537612 h 2302083"/>
              <a:gd name="connsiteX15" fmla="*/ 2076970 w 3473842"/>
              <a:gd name="connsiteY15" fmla="*/ 510042 h 2302083"/>
              <a:gd name="connsiteX16" fmla="*/ 2040210 w 3473842"/>
              <a:gd name="connsiteY16" fmla="*/ 477878 h 2302083"/>
              <a:gd name="connsiteX17" fmla="*/ 2008045 w 3473842"/>
              <a:gd name="connsiteY17" fmla="*/ 450308 h 2302083"/>
              <a:gd name="connsiteX18" fmla="*/ 1971286 w 3473842"/>
              <a:gd name="connsiteY18" fmla="*/ 441118 h 2302083"/>
              <a:gd name="connsiteX19" fmla="*/ 1939121 w 3473842"/>
              <a:gd name="connsiteY19" fmla="*/ 418143 h 2302083"/>
              <a:gd name="connsiteX20" fmla="*/ 1893171 w 3473842"/>
              <a:gd name="connsiteY20" fmla="*/ 408953 h 2302083"/>
              <a:gd name="connsiteX21" fmla="*/ 1851816 w 3473842"/>
              <a:gd name="connsiteY21" fmla="*/ 399763 h 2302083"/>
              <a:gd name="connsiteX22" fmla="*/ 1833436 w 3473842"/>
              <a:gd name="connsiteY22" fmla="*/ 390573 h 2302083"/>
              <a:gd name="connsiteX23" fmla="*/ 1713967 w 3473842"/>
              <a:gd name="connsiteY23" fmla="*/ 372193 h 2302083"/>
              <a:gd name="connsiteX24" fmla="*/ 1475028 w 3473842"/>
              <a:gd name="connsiteY24" fmla="*/ 376788 h 2302083"/>
              <a:gd name="connsiteX25" fmla="*/ 1433673 w 3473842"/>
              <a:gd name="connsiteY25" fmla="*/ 395168 h 2302083"/>
              <a:gd name="connsiteX26" fmla="*/ 1415294 w 3473842"/>
              <a:gd name="connsiteY26" fmla="*/ 404358 h 2302083"/>
              <a:gd name="connsiteX27" fmla="*/ 1378534 w 3473842"/>
              <a:gd name="connsiteY27" fmla="*/ 427333 h 2302083"/>
              <a:gd name="connsiteX28" fmla="*/ 1346369 w 3473842"/>
              <a:gd name="connsiteY28" fmla="*/ 436523 h 2302083"/>
              <a:gd name="connsiteX29" fmla="*/ 1327989 w 3473842"/>
              <a:gd name="connsiteY29" fmla="*/ 445713 h 2302083"/>
              <a:gd name="connsiteX30" fmla="*/ 1249874 w 3473842"/>
              <a:gd name="connsiteY30" fmla="*/ 482472 h 2302083"/>
              <a:gd name="connsiteX31" fmla="*/ 1208520 w 3473842"/>
              <a:gd name="connsiteY31" fmla="*/ 505447 h 2302083"/>
              <a:gd name="connsiteX32" fmla="*/ 1190140 w 3473842"/>
              <a:gd name="connsiteY32" fmla="*/ 533017 h 2302083"/>
              <a:gd name="connsiteX33" fmla="*/ 1139595 w 3473842"/>
              <a:gd name="connsiteY33" fmla="*/ 574372 h 2302083"/>
              <a:gd name="connsiteX34" fmla="*/ 1121215 w 3473842"/>
              <a:gd name="connsiteY34" fmla="*/ 601942 h 2302083"/>
              <a:gd name="connsiteX35" fmla="*/ 1089050 w 3473842"/>
              <a:gd name="connsiteY35" fmla="*/ 634107 h 2302083"/>
              <a:gd name="connsiteX36" fmla="*/ 1070670 w 3473842"/>
              <a:gd name="connsiteY36" fmla="*/ 661677 h 2302083"/>
              <a:gd name="connsiteX37" fmla="*/ 1052291 w 3473842"/>
              <a:gd name="connsiteY37" fmla="*/ 680056 h 2302083"/>
              <a:gd name="connsiteX38" fmla="*/ 983366 w 3473842"/>
              <a:gd name="connsiteY38" fmla="*/ 799526 h 2302083"/>
              <a:gd name="connsiteX39" fmla="*/ 969581 w 3473842"/>
              <a:gd name="connsiteY39" fmla="*/ 831691 h 2302083"/>
              <a:gd name="connsiteX40" fmla="*/ 960391 w 3473842"/>
              <a:gd name="connsiteY40" fmla="*/ 859260 h 2302083"/>
              <a:gd name="connsiteX41" fmla="*/ 932821 w 3473842"/>
              <a:gd name="connsiteY41" fmla="*/ 909805 h 2302083"/>
              <a:gd name="connsiteX42" fmla="*/ 923631 w 3473842"/>
              <a:gd name="connsiteY42" fmla="*/ 937375 h 2302083"/>
              <a:gd name="connsiteX43" fmla="*/ 914441 w 3473842"/>
              <a:gd name="connsiteY43" fmla="*/ 1020085 h 2302083"/>
              <a:gd name="connsiteX44" fmla="*/ 900656 w 3473842"/>
              <a:gd name="connsiteY44" fmla="*/ 1047654 h 2302083"/>
              <a:gd name="connsiteX45" fmla="*/ 891466 w 3473842"/>
              <a:gd name="connsiteY45" fmla="*/ 1098199 h 2302083"/>
              <a:gd name="connsiteX46" fmla="*/ 882276 w 3473842"/>
              <a:gd name="connsiteY46" fmla="*/ 1125769 h 2302083"/>
              <a:gd name="connsiteX47" fmla="*/ 1029316 w 3473842"/>
              <a:gd name="connsiteY47" fmla="*/ 1548507 h 2302083"/>
              <a:gd name="connsiteX48" fmla="*/ 1038506 w 3473842"/>
              <a:gd name="connsiteY48" fmla="*/ 1571482 h 2302083"/>
              <a:gd name="connsiteX49" fmla="*/ 1056886 w 3473842"/>
              <a:gd name="connsiteY49" fmla="*/ 1589861 h 2302083"/>
              <a:gd name="connsiteX50" fmla="*/ 1079860 w 3473842"/>
              <a:gd name="connsiteY50" fmla="*/ 1626621 h 2302083"/>
              <a:gd name="connsiteX51" fmla="*/ 1107430 w 3473842"/>
              <a:gd name="connsiteY51" fmla="*/ 1677166 h 2302083"/>
              <a:gd name="connsiteX52" fmla="*/ 1139595 w 3473842"/>
              <a:gd name="connsiteY52" fmla="*/ 1718521 h 2302083"/>
              <a:gd name="connsiteX53" fmla="*/ 1157975 w 3473842"/>
              <a:gd name="connsiteY53" fmla="*/ 1727711 h 2302083"/>
              <a:gd name="connsiteX54" fmla="*/ 1176355 w 3473842"/>
              <a:gd name="connsiteY54" fmla="*/ 1746091 h 2302083"/>
              <a:gd name="connsiteX55" fmla="*/ 1217710 w 3473842"/>
              <a:gd name="connsiteY55" fmla="*/ 1755281 h 2302083"/>
              <a:gd name="connsiteX56" fmla="*/ 1295824 w 3473842"/>
              <a:gd name="connsiteY56" fmla="*/ 1828800 h 2302083"/>
              <a:gd name="connsiteX57" fmla="*/ 1475028 w 3473842"/>
              <a:gd name="connsiteY57" fmla="*/ 1856370 h 2302083"/>
              <a:gd name="connsiteX58" fmla="*/ 1543953 w 3473842"/>
              <a:gd name="connsiteY58" fmla="*/ 1874750 h 2302083"/>
              <a:gd name="connsiteX59" fmla="*/ 1612877 w 3473842"/>
              <a:gd name="connsiteY59" fmla="*/ 1883940 h 2302083"/>
              <a:gd name="connsiteX60" fmla="*/ 1893171 w 3473842"/>
              <a:gd name="connsiteY60" fmla="*/ 1906915 h 2302083"/>
              <a:gd name="connsiteX61" fmla="*/ 1975880 w 3473842"/>
              <a:gd name="connsiteY61" fmla="*/ 1916105 h 2302083"/>
              <a:gd name="connsiteX62" fmla="*/ 2182654 w 3473842"/>
              <a:gd name="connsiteY62" fmla="*/ 1902320 h 2302083"/>
              <a:gd name="connsiteX63" fmla="*/ 2283744 w 3473842"/>
              <a:gd name="connsiteY63" fmla="*/ 1883940 h 2302083"/>
              <a:gd name="connsiteX64" fmla="*/ 2361858 w 3473842"/>
              <a:gd name="connsiteY64" fmla="*/ 1842585 h 2302083"/>
              <a:gd name="connsiteX65" fmla="*/ 2412403 w 3473842"/>
              <a:gd name="connsiteY65" fmla="*/ 1792040 h 2302083"/>
              <a:gd name="connsiteX66" fmla="*/ 2430783 w 3473842"/>
              <a:gd name="connsiteY66" fmla="*/ 1746091 h 2302083"/>
              <a:gd name="connsiteX67" fmla="*/ 2481328 w 3473842"/>
              <a:gd name="connsiteY67" fmla="*/ 1667976 h 2302083"/>
              <a:gd name="connsiteX68" fmla="*/ 2499708 w 3473842"/>
              <a:gd name="connsiteY68" fmla="*/ 1585266 h 2302083"/>
              <a:gd name="connsiteX69" fmla="*/ 2513493 w 3473842"/>
              <a:gd name="connsiteY69" fmla="*/ 1548507 h 2302083"/>
              <a:gd name="connsiteX70" fmla="*/ 2531872 w 3473842"/>
              <a:gd name="connsiteY70" fmla="*/ 1488772 h 2302083"/>
              <a:gd name="connsiteX71" fmla="*/ 2541062 w 3473842"/>
              <a:gd name="connsiteY71" fmla="*/ 1470392 h 2302083"/>
              <a:gd name="connsiteX72" fmla="*/ 2550252 w 3473842"/>
              <a:gd name="connsiteY72" fmla="*/ 1438227 h 2302083"/>
              <a:gd name="connsiteX73" fmla="*/ 2582417 w 3473842"/>
              <a:gd name="connsiteY73" fmla="*/ 1396872 h 2302083"/>
              <a:gd name="connsiteX74" fmla="*/ 2619177 w 3473842"/>
              <a:gd name="connsiteY74" fmla="*/ 1318758 h 2302083"/>
              <a:gd name="connsiteX75" fmla="*/ 2628367 w 3473842"/>
              <a:gd name="connsiteY75" fmla="*/ 1300378 h 2302083"/>
              <a:gd name="connsiteX76" fmla="*/ 2642152 w 3473842"/>
              <a:gd name="connsiteY76" fmla="*/ 1222263 h 2302083"/>
              <a:gd name="connsiteX77" fmla="*/ 2651342 w 3473842"/>
              <a:gd name="connsiteY77" fmla="*/ 1180909 h 2302083"/>
              <a:gd name="connsiteX78" fmla="*/ 2646747 w 3473842"/>
              <a:gd name="connsiteY78" fmla="*/ 891425 h 2302083"/>
              <a:gd name="connsiteX79" fmla="*/ 2614582 w 3473842"/>
              <a:gd name="connsiteY79" fmla="*/ 781146 h 2302083"/>
              <a:gd name="connsiteX80" fmla="*/ 2596202 w 3473842"/>
              <a:gd name="connsiteY80" fmla="*/ 712221 h 2302083"/>
              <a:gd name="connsiteX81" fmla="*/ 2573227 w 3473842"/>
              <a:gd name="connsiteY81" fmla="*/ 629512 h 2302083"/>
              <a:gd name="connsiteX82" fmla="*/ 2545657 w 3473842"/>
              <a:gd name="connsiteY82" fmla="*/ 560587 h 2302083"/>
              <a:gd name="connsiteX83" fmla="*/ 2504303 w 3473842"/>
              <a:gd name="connsiteY83" fmla="*/ 523827 h 2302083"/>
              <a:gd name="connsiteX84" fmla="*/ 2467543 w 3473842"/>
              <a:gd name="connsiteY84" fmla="*/ 491662 h 2302083"/>
              <a:gd name="connsiteX85" fmla="*/ 2375643 w 3473842"/>
              <a:gd name="connsiteY85" fmla="*/ 464093 h 2302083"/>
              <a:gd name="connsiteX86" fmla="*/ 2279149 w 3473842"/>
              <a:gd name="connsiteY86" fmla="*/ 404358 h 2302083"/>
              <a:gd name="connsiteX87" fmla="*/ 2228604 w 3473842"/>
              <a:gd name="connsiteY87" fmla="*/ 363003 h 2302083"/>
              <a:gd name="connsiteX88" fmla="*/ 2150490 w 3473842"/>
              <a:gd name="connsiteY88" fmla="*/ 326243 h 2302083"/>
              <a:gd name="connsiteX89" fmla="*/ 2099945 w 3473842"/>
              <a:gd name="connsiteY89" fmla="*/ 317053 h 2302083"/>
              <a:gd name="connsiteX90" fmla="*/ 2040210 w 3473842"/>
              <a:gd name="connsiteY90" fmla="*/ 294079 h 2302083"/>
              <a:gd name="connsiteX91" fmla="*/ 2003450 w 3473842"/>
              <a:gd name="connsiteY91" fmla="*/ 275699 h 2302083"/>
              <a:gd name="connsiteX92" fmla="*/ 1920741 w 3473842"/>
              <a:gd name="connsiteY92" fmla="*/ 243534 h 2302083"/>
              <a:gd name="connsiteX93" fmla="*/ 1883981 w 3473842"/>
              <a:gd name="connsiteY93" fmla="*/ 225154 h 2302083"/>
              <a:gd name="connsiteX94" fmla="*/ 1801271 w 3473842"/>
              <a:gd name="connsiteY94" fmla="*/ 188394 h 2302083"/>
              <a:gd name="connsiteX95" fmla="*/ 1723157 w 3473842"/>
              <a:gd name="connsiteY95" fmla="*/ 137849 h 2302083"/>
              <a:gd name="connsiteX96" fmla="*/ 1672612 w 3473842"/>
              <a:gd name="connsiteY96" fmla="*/ 114875 h 2302083"/>
              <a:gd name="connsiteX97" fmla="*/ 1645042 w 3473842"/>
              <a:gd name="connsiteY97" fmla="*/ 105685 h 2302083"/>
              <a:gd name="connsiteX98" fmla="*/ 1612877 w 3473842"/>
              <a:gd name="connsiteY98" fmla="*/ 87305 h 2302083"/>
              <a:gd name="connsiteX99" fmla="*/ 1553143 w 3473842"/>
              <a:gd name="connsiteY99" fmla="*/ 68925 h 2302083"/>
              <a:gd name="connsiteX100" fmla="*/ 1516383 w 3473842"/>
              <a:gd name="connsiteY100" fmla="*/ 45950 h 2302083"/>
              <a:gd name="connsiteX101" fmla="*/ 1484218 w 3473842"/>
              <a:gd name="connsiteY101" fmla="*/ 36760 h 2302083"/>
              <a:gd name="connsiteX102" fmla="*/ 1465838 w 3473842"/>
              <a:gd name="connsiteY102" fmla="*/ 27570 h 2302083"/>
              <a:gd name="connsiteX103" fmla="*/ 1415294 w 3473842"/>
              <a:gd name="connsiteY103" fmla="*/ 18380 h 2302083"/>
              <a:gd name="connsiteX104" fmla="*/ 1378534 w 3473842"/>
              <a:gd name="connsiteY104" fmla="*/ 9190 h 2302083"/>
              <a:gd name="connsiteX105" fmla="*/ 1337179 w 3473842"/>
              <a:gd name="connsiteY105" fmla="*/ 0 h 2302083"/>
              <a:gd name="connsiteX106" fmla="*/ 1052291 w 3473842"/>
              <a:gd name="connsiteY106" fmla="*/ 13785 h 2302083"/>
              <a:gd name="connsiteX107" fmla="*/ 992556 w 3473842"/>
              <a:gd name="connsiteY107" fmla="*/ 36760 h 2302083"/>
              <a:gd name="connsiteX108" fmla="*/ 951201 w 3473842"/>
              <a:gd name="connsiteY108" fmla="*/ 45950 h 2302083"/>
              <a:gd name="connsiteX109" fmla="*/ 859302 w 3473842"/>
              <a:gd name="connsiteY109" fmla="*/ 82710 h 2302083"/>
              <a:gd name="connsiteX110" fmla="*/ 790377 w 3473842"/>
              <a:gd name="connsiteY110" fmla="*/ 114875 h 2302083"/>
              <a:gd name="connsiteX111" fmla="*/ 744427 w 3473842"/>
              <a:gd name="connsiteY111" fmla="*/ 156229 h 2302083"/>
              <a:gd name="connsiteX112" fmla="*/ 643338 w 3473842"/>
              <a:gd name="connsiteY112" fmla="*/ 192989 h 2302083"/>
              <a:gd name="connsiteX113" fmla="*/ 611173 w 3473842"/>
              <a:gd name="connsiteY113" fmla="*/ 202179 h 2302083"/>
              <a:gd name="connsiteX114" fmla="*/ 583603 w 3473842"/>
              <a:gd name="connsiteY114" fmla="*/ 211369 h 2302083"/>
              <a:gd name="connsiteX115" fmla="*/ 376829 w 3473842"/>
              <a:gd name="connsiteY115" fmla="*/ 234344 h 2302083"/>
              <a:gd name="connsiteX116" fmla="*/ 275740 w 3473842"/>
              <a:gd name="connsiteY116" fmla="*/ 252724 h 2302083"/>
              <a:gd name="connsiteX117" fmla="*/ 238980 w 3473842"/>
              <a:gd name="connsiteY117" fmla="*/ 271104 h 2302083"/>
              <a:gd name="connsiteX118" fmla="*/ 197625 w 3473842"/>
              <a:gd name="connsiteY118" fmla="*/ 280294 h 2302083"/>
              <a:gd name="connsiteX119" fmla="*/ 188435 w 3473842"/>
              <a:gd name="connsiteY119" fmla="*/ 294079 h 2302083"/>
              <a:gd name="connsiteX120" fmla="*/ 147080 w 3473842"/>
              <a:gd name="connsiteY120" fmla="*/ 321648 h 2302083"/>
              <a:gd name="connsiteX121" fmla="*/ 137891 w 3473842"/>
              <a:gd name="connsiteY121" fmla="*/ 340028 h 2302083"/>
              <a:gd name="connsiteX122" fmla="*/ 78156 w 3473842"/>
              <a:gd name="connsiteY122" fmla="*/ 399763 h 2302083"/>
              <a:gd name="connsiteX123" fmla="*/ 41396 w 3473842"/>
              <a:gd name="connsiteY123" fmla="*/ 441118 h 2302083"/>
              <a:gd name="connsiteX124" fmla="*/ 23016 w 3473842"/>
              <a:gd name="connsiteY124" fmla="*/ 477878 h 2302083"/>
              <a:gd name="connsiteX125" fmla="*/ 41 w 3473842"/>
              <a:gd name="connsiteY125" fmla="*/ 528422 h 2302083"/>
              <a:gd name="connsiteX126" fmla="*/ 4636 w 3473842"/>
              <a:gd name="connsiteY126" fmla="*/ 666271 h 2302083"/>
              <a:gd name="connsiteX127" fmla="*/ 27611 w 3473842"/>
              <a:gd name="connsiteY127" fmla="*/ 689246 h 2302083"/>
              <a:gd name="connsiteX128" fmla="*/ 45991 w 3473842"/>
              <a:gd name="connsiteY128" fmla="*/ 758171 h 2302083"/>
              <a:gd name="connsiteX129" fmla="*/ 78156 w 3473842"/>
              <a:gd name="connsiteY129" fmla="*/ 1162529 h 2302083"/>
              <a:gd name="connsiteX130" fmla="*/ 114916 w 3473842"/>
              <a:gd name="connsiteY130" fmla="*/ 1249833 h 2302083"/>
              <a:gd name="connsiteX131" fmla="*/ 183840 w 3473842"/>
              <a:gd name="connsiteY131" fmla="*/ 1341733 h 2302083"/>
              <a:gd name="connsiteX132" fmla="*/ 248170 w 3473842"/>
              <a:gd name="connsiteY132" fmla="*/ 1424442 h 2302083"/>
              <a:gd name="connsiteX133" fmla="*/ 284930 w 3473842"/>
              <a:gd name="connsiteY133" fmla="*/ 1474987 h 2302083"/>
              <a:gd name="connsiteX134" fmla="*/ 546843 w 3473842"/>
              <a:gd name="connsiteY134" fmla="*/ 1677166 h 2302083"/>
              <a:gd name="connsiteX135" fmla="*/ 615768 w 3473842"/>
              <a:gd name="connsiteY135" fmla="*/ 1755281 h 2302083"/>
              <a:gd name="connsiteX136" fmla="*/ 684693 w 3473842"/>
              <a:gd name="connsiteY136" fmla="*/ 1837990 h 2302083"/>
              <a:gd name="connsiteX137" fmla="*/ 859302 w 3473842"/>
              <a:gd name="connsiteY137" fmla="*/ 2012599 h 2302083"/>
              <a:gd name="connsiteX138" fmla="*/ 937416 w 3473842"/>
              <a:gd name="connsiteY138" fmla="*/ 2053954 h 2302083"/>
              <a:gd name="connsiteX139" fmla="*/ 997151 w 3473842"/>
              <a:gd name="connsiteY139" fmla="*/ 2095309 h 2302083"/>
              <a:gd name="connsiteX140" fmla="*/ 1061480 w 3473842"/>
              <a:gd name="connsiteY140" fmla="*/ 2118284 h 2302083"/>
              <a:gd name="connsiteX141" fmla="*/ 1346369 w 3473842"/>
              <a:gd name="connsiteY141" fmla="*/ 2237753 h 2302083"/>
              <a:gd name="connsiteX142" fmla="*/ 1493408 w 3473842"/>
              <a:gd name="connsiteY142" fmla="*/ 2302083 h 2302083"/>
              <a:gd name="connsiteX143" fmla="*/ 2049400 w 3473842"/>
              <a:gd name="connsiteY143" fmla="*/ 2242348 h 2302083"/>
              <a:gd name="connsiteX144" fmla="*/ 2150490 w 3473842"/>
              <a:gd name="connsiteY144" fmla="*/ 2205588 h 2302083"/>
              <a:gd name="connsiteX145" fmla="*/ 2311314 w 3473842"/>
              <a:gd name="connsiteY145" fmla="*/ 2173423 h 2302083"/>
              <a:gd name="connsiteX146" fmla="*/ 2329694 w 3473842"/>
              <a:gd name="connsiteY146" fmla="*/ 2164233 h 2302083"/>
              <a:gd name="connsiteX147" fmla="*/ 2421593 w 3473842"/>
              <a:gd name="connsiteY147" fmla="*/ 2145853 h 2302083"/>
              <a:gd name="connsiteX148" fmla="*/ 2495113 w 3473842"/>
              <a:gd name="connsiteY148" fmla="*/ 2122879 h 2302083"/>
              <a:gd name="connsiteX149" fmla="*/ 2564037 w 3473842"/>
              <a:gd name="connsiteY149" fmla="*/ 2104499 h 2302083"/>
              <a:gd name="connsiteX150" fmla="*/ 2711076 w 3473842"/>
              <a:gd name="connsiteY150" fmla="*/ 2049359 h 2302083"/>
              <a:gd name="connsiteX151" fmla="*/ 2761621 w 3473842"/>
              <a:gd name="connsiteY151" fmla="*/ 2030979 h 2302083"/>
              <a:gd name="connsiteX152" fmla="*/ 2844331 w 3473842"/>
              <a:gd name="connsiteY152" fmla="*/ 1980434 h 2302083"/>
              <a:gd name="connsiteX153" fmla="*/ 2881091 w 3473842"/>
              <a:gd name="connsiteY153" fmla="*/ 1971244 h 2302083"/>
              <a:gd name="connsiteX154" fmla="*/ 2922445 w 3473842"/>
              <a:gd name="connsiteY154" fmla="*/ 1943675 h 2302083"/>
              <a:gd name="connsiteX155" fmla="*/ 3000560 w 3473842"/>
              <a:gd name="connsiteY155" fmla="*/ 1883940 h 2302083"/>
              <a:gd name="connsiteX156" fmla="*/ 3041915 w 3473842"/>
              <a:gd name="connsiteY156" fmla="*/ 1865560 h 2302083"/>
              <a:gd name="connsiteX157" fmla="*/ 3069485 w 3473842"/>
              <a:gd name="connsiteY157" fmla="*/ 1824205 h 2302083"/>
              <a:gd name="connsiteX158" fmla="*/ 3097054 w 3473842"/>
              <a:gd name="connsiteY158" fmla="*/ 1805825 h 2302083"/>
              <a:gd name="connsiteX159" fmla="*/ 3138409 w 3473842"/>
              <a:gd name="connsiteY159" fmla="*/ 1773660 h 2302083"/>
              <a:gd name="connsiteX160" fmla="*/ 3179764 w 3473842"/>
              <a:gd name="connsiteY160" fmla="*/ 1755281 h 2302083"/>
              <a:gd name="connsiteX161" fmla="*/ 3216524 w 3473842"/>
              <a:gd name="connsiteY161" fmla="*/ 1704736 h 2302083"/>
              <a:gd name="connsiteX162" fmla="*/ 3239499 w 3473842"/>
              <a:gd name="connsiteY162" fmla="*/ 1677166 h 2302083"/>
              <a:gd name="connsiteX163" fmla="*/ 3267068 w 3473842"/>
              <a:gd name="connsiteY163" fmla="*/ 1635811 h 2302083"/>
              <a:gd name="connsiteX164" fmla="*/ 3285448 w 3473842"/>
              <a:gd name="connsiteY164" fmla="*/ 1617431 h 2302083"/>
              <a:gd name="connsiteX165" fmla="*/ 3308423 w 3473842"/>
              <a:gd name="connsiteY165" fmla="*/ 1576077 h 2302083"/>
              <a:gd name="connsiteX166" fmla="*/ 3363563 w 3473842"/>
              <a:gd name="connsiteY166" fmla="*/ 1488772 h 2302083"/>
              <a:gd name="connsiteX167" fmla="*/ 3386538 w 3473842"/>
              <a:gd name="connsiteY167" fmla="*/ 1456607 h 2302083"/>
              <a:gd name="connsiteX168" fmla="*/ 3414108 w 3473842"/>
              <a:gd name="connsiteY168" fmla="*/ 1378493 h 2302083"/>
              <a:gd name="connsiteX169" fmla="*/ 3423298 w 3473842"/>
              <a:gd name="connsiteY169" fmla="*/ 1360113 h 2302083"/>
              <a:gd name="connsiteX170" fmla="*/ 3432488 w 3473842"/>
              <a:gd name="connsiteY170" fmla="*/ 1259023 h 2302083"/>
              <a:gd name="connsiteX171" fmla="*/ 3446272 w 3473842"/>
              <a:gd name="connsiteY171" fmla="*/ 1213074 h 2302083"/>
              <a:gd name="connsiteX172" fmla="*/ 3455462 w 3473842"/>
              <a:gd name="connsiteY172" fmla="*/ 1134959 h 2302083"/>
              <a:gd name="connsiteX173" fmla="*/ 3473842 w 3473842"/>
              <a:gd name="connsiteY173" fmla="*/ 992515 h 2302083"/>
              <a:gd name="connsiteX174" fmla="*/ 3460057 w 3473842"/>
              <a:gd name="connsiteY174" fmla="*/ 813311 h 2302083"/>
              <a:gd name="connsiteX175" fmla="*/ 3450867 w 3473842"/>
              <a:gd name="connsiteY175" fmla="*/ 776551 h 2302083"/>
              <a:gd name="connsiteX176" fmla="*/ 3427893 w 3473842"/>
              <a:gd name="connsiteY176" fmla="*/ 735196 h 2302083"/>
              <a:gd name="connsiteX177" fmla="*/ 3409513 w 3473842"/>
              <a:gd name="connsiteY177" fmla="*/ 698436 h 2302083"/>
              <a:gd name="connsiteX178" fmla="*/ 3400323 w 3473842"/>
              <a:gd name="connsiteY178" fmla="*/ 647892 h 2302083"/>
              <a:gd name="connsiteX179" fmla="*/ 3381943 w 3473842"/>
              <a:gd name="connsiteY179" fmla="*/ 629512 h 2302083"/>
              <a:gd name="connsiteX180" fmla="*/ 3368158 w 3473842"/>
              <a:gd name="connsiteY180" fmla="*/ 606537 h 2302083"/>
              <a:gd name="connsiteX181" fmla="*/ 3340588 w 3473842"/>
              <a:gd name="connsiteY181" fmla="*/ 519232 h 2302083"/>
              <a:gd name="connsiteX182" fmla="*/ 3322208 w 3473842"/>
              <a:gd name="connsiteY182" fmla="*/ 450308 h 2302083"/>
              <a:gd name="connsiteX183" fmla="*/ 3313018 w 3473842"/>
              <a:gd name="connsiteY183" fmla="*/ 431928 h 2302083"/>
              <a:gd name="connsiteX184" fmla="*/ 3299233 w 3473842"/>
              <a:gd name="connsiteY184" fmla="*/ 399763 h 2302083"/>
              <a:gd name="connsiteX185" fmla="*/ 3290043 w 3473842"/>
              <a:gd name="connsiteY185" fmla="*/ 372193 h 2302083"/>
              <a:gd name="connsiteX186" fmla="*/ 3280853 w 3473842"/>
              <a:gd name="connsiteY186" fmla="*/ 330838 h 2302083"/>
              <a:gd name="connsiteX187" fmla="*/ 3262473 w 3473842"/>
              <a:gd name="connsiteY187" fmla="*/ 294079 h 2302083"/>
              <a:gd name="connsiteX188" fmla="*/ 3253284 w 3473842"/>
              <a:gd name="connsiteY188" fmla="*/ 261914 h 2302083"/>
              <a:gd name="connsiteX189" fmla="*/ 3244094 w 3473842"/>
              <a:gd name="connsiteY189" fmla="*/ 243534 h 2302083"/>
              <a:gd name="connsiteX190" fmla="*/ 3230309 w 3473842"/>
              <a:gd name="connsiteY190" fmla="*/ 211369 h 2302083"/>
              <a:gd name="connsiteX191" fmla="*/ 3211929 w 3473842"/>
              <a:gd name="connsiteY191" fmla="*/ 156229 h 2302083"/>
              <a:gd name="connsiteX192" fmla="*/ 3193549 w 3473842"/>
              <a:gd name="connsiteY192" fmla="*/ 142444 h 2302083"/>
              <a:gd name="connsiteX193" fmla="*/ 3170574 w 3473842"/>
              <a:gd name="connsiteY193" fmla="*/ 114875 h 2302083"/>
              <a:gd name="connsiteX194" fmla="*/ 3152194 w 3473842"/>
              <a:gd name="connsiteY194" fmla="*/ 105685 h 230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3473842" h="2302083">
                <a:moveTo>
                  <a:pt x="2113730" y="1102794"/>
                </a:moveTo>
                <a:cubicBezTo>
                  <a:pt x="2122920" y="1095136"/>
                  <a:pt x="2131208" y="1086242"/>
                  <a:pt x="2141300" y="1079819"/>
                </a:cubicBezTo>
                <a:cubicBezTo>
                  <a:pt x="2148258" y="1075391"/>
                  <a:pt x="2158109" y="1076109"/>
                  <a:pt x="2164274" y="1070629"/>
                </a:cubicBezTo>
                <a:cubicBezTo>
                  <a:pt x="2172529" y="1063291"/>
                  <a:pt x="2176527" y="1052249"/>
                  <a:pt x="2182654" y="1043059"/>
                </a:cubicBezTo>
                <a:cubicBezTo>
                  <a:pt x="2185717" y="1029274"/>
                  <a:pt x="2185872" y="1014501"/>
                  <a:pt x="2191844" y="1001705"/>
                </a:cubicBezTo>
                <a:cubicBezTo>
                  <a:pt x="2196903" y="990865"/>
                  <a:pt x="2207745" y="983782"/>
                  <a:pt x="2214819" y="974135"/>
                </a:cubicBezTo>
                <a:cubicBezTo>
                  <a:pt x="2224616" y="960775"/>
                  <a:pt x="2234593" y="947398"/>
                  <a:pt x="2242389" y="932780"/>
                </a:cubicBezTo>
                <a:cubicBezTo>
                  <a:pt x="2276805" y="868250"/>
                  <a:pt x="2223128" y="940774"/>
                  <a:pt x="2269959" y="882235"/>
                </a:cubicBezTo>
                <a:cubicBezTo>
                  <a:pt x="2268427" y="836285"/>
                  <a:pt x="2271362" y="789968"/>
                  <a:pt x="2265364" y="744386"/>
                </a:cubicBezTo>
                <a:cubicBezTo>
                  <a:pt x="2263577" y="730803"/>
                  <a:pt x="2251544" y="720545"/>
                  <a:pt x="2246984" y="707626"/>
                </a:cubicBezTo>
                <a:cubicBezTo>
                  <a:pt x="2242284" y="694310"/>
                  <a:pt x="2241433" y="679915"/>
                  <a:pt x="2237794" y="666271"/>
                </a:cubicBezTo>
                <a:cubicBezTo>
                  <a:pt x="2235925" y="659262"/>
                  <a:pt x="2223747" y="623526"/>
                  <a:pt x="2219414" y="615727"/>
                </a:cubicBezTo>
                <a:cubicBezTo>
                  <a:pt x="2213875" y="605757"/>
                  <a:pt x="2195833" y="585405"/>
                  <a:pt x="2187249" y="578967"/>
                </a:cubicBezTo>
                <a:cubicBezTo>
                  <a:pt x="2179891" y="573448"/>
                  <a:pt x="2153074" y="563459"/>
                  <a:pt x="2145895" y="560587"/>
                </a:cubicBezTo>
                <a:cubicBezTo>
                  <a:pt x="2139768" y="552929"/>
                  <a:pt x="2135361" y="543496"/>
                  <a:pt x="2127515" y="537612"/>
                </a:cubicBezTo>
                <a:cubicBezTo>
                  <a:pt x="2127414" y="537536"/>
                  <a:pt x="2085385" y="518457"/>
                  <a:pt x="2076970" y="510042"/>
                </a:cubicBezTo>
                <a:cubicBezTo>
                  <a:pt x="2001142" y="434214"/>
                  <a:pt x="2104496" y="524631"/>
                  <a:pt x="2040210" y="477878"/>
                </a:cubicBezTo>
                <a:cubicBezTo>
                  <a:pt x="2028790" y="469572"/>
                  <a:pt x="2020505" y="456953"/>
                  <a:pt x="2008045" y="450308"/>
                </a:cubicBezTo>
                <a:cubicBezTo>
                  <a:pt x="1996901" y="444364"/>
                  <a:pt x="1983539" y="444181"/>
                  <a:pt x="1971286" y="441118"/>
                </a:cubicBezTo>
                <a:cubicBezTo>
                  <a:pt x="1960564" y="433460"/>
                  <a:pt x="1951304" y="423160"/>
                  <a:pt x="1939121" y="418143"/>
                </a:cubicBezTo>
                <a:cubicBezTo>
                  <a:pt x="1924678" y="412196"/>
                  <a:pt x="1908456" y="412171"/>
                  <a:pt x="1893171" y="408953"/>
                </a:cubicBezTo>
                <a:cubicBezTo>
                  <a:pt x="1879353" y="406044"/>
                  <a:pt x="1865601" y="402826"/>
                  <a:pt x="1851816" y="399763"/>
                </a:cubicBezTo>
                <a:cubicBezTo>
                  <a:pt x="1845689" y="396700"/>
                  <a:pt x="1839873" y="392914"/>
                  <a:pt x="1833436" y="390573"/>
                </a:cubicBezTo>
                <a:cubicBezTo>
                  <a:pt x="1791321" y="375258"/>
                  <a:pt x="1764636" y="377527"/>
                  <a:pt x="1713967" y="372193"/>
                </a:cubicBezTo>
                <a:lnTo>
                  <a:pt x="1475028" y="376788"/>
                </a:lnTo>
                <a:cubicBezTo>
                  <a:pt x="1459993" y="378020"/>
                  <a:pt x="1447370" y="388846"/>
                  <a:pt x="1433673" y="395168"/>
                </a:cubicBezTo>
                <a:cubicBezTo>
                  <a:pt x="1427454" y="398038"/>
                  <a:pt x="1421210" y="400907"/>
                  <a:pt x="1415294" y="404358"/>
                </a:cubicBezTo>
                <a:cubicBezTo>
                  <a:pt x="1402813" y="411639"/>
                  <a:pt x="1391628" y="421222"/>
                  <a:pt x="1378534" y="427333"/>
                </a:cubicBezTo>
                <a:cubicBezTo>
                  <a:pt x="1368429" y="432048"/>
                  <a:pt x="1356848" y="432712"/>
                  <a:pt x="1346369" y="436523"/>
                </a:cubicBezTo>
                <a:cubicBezTo>
                  <a:pt x="1339932" y="438864"/>
                  <a:pt x="1334208" y="442843"/>
                  <a:pt x="1327989" y="445713"/>
                </a:cubicBezTo>
                <a:cubicBezTo>
                  <a:pt x="1289827" y="463326"/>
                  <a:pt x="1285858" y="463096"/>
                  <a:pt x="1249874" y="482472"/>
                </a:cubicBezTo>
                <a:cubicBezTo>
                  <a:pt x="1174836" y="522877"/>
                  <a:pt x="1270316" y="474549"/>
                  <a:pt x="1208520" y="505447"/>
                </a:cubicBezTo>
                <a:cubicBezTo>
                  <a:pt x="1202393" y="514637"/>
                  <a:pt x="1197950" y="525207"/>
                  <a:pt x="1190140" y="533017"/>
                </a:cubicBezTo>
                <a:cubicBezTo>
                  <a:pt x="1148225" y="574932"/>
                  <a:pt x="1169067" y="537532"/>
                  <a:pt x="1139595" y="574372"/>
                </a:cubicBezTo>
                <a:cubicBezTo>
                  <a:pt x="1132695" y="582997"/>
                  <a:pt x="1128349" y="593510"/>
                  <a:pt x="1121215" y="601942"/>
                </a:cubicBezTo>
                <a:cubicBezTo>
                  <a:pt x="1111421" y="613517"/>
                  <a:pt x="1098844" y="622532"/>
                  <a:pt x="1089050" y="634107"/>
                </a:cubicBezTo>
                <a:cubicBezTo>
                  <a:pt x="1081916" y="642539"/>
                  <a:pt x="1077570" y="653052"/>
                  <a:pt x="1070670" y="661677"/>
                </a:cubicBezTo>
                <a:cubicBezTo>
                  <a:pt x="1065258" y="668442"/>
                  <a:pt x="1057777" y="673350"/>
                  <a:pt x="1052291" y="680056"/>
                </a:cubicBezTo>
                <a:cubicBezTo>
                  <a:pt x="1025074" y="713321"/>
                  <a:pt x="998331" y="764609"/>
                  <a:pt x="983366" y="799526"/>
                </a:cubicBezTo>
                <a:cubicBezTo>
                  <a:pt x="978771" y="810248"/>
                  <a:pt x="973768" y="820804"/>
                  <a:pt x="969581" y="831691"/>
                </a:cubicBezTo>
                <a:cubicBezTo>
                  <a:pt x="966104" y="840732"/>
                  <a:pt x="963989" y="850266"/>
                  <a:pt x="960391" y="859260"/>
                </a:cubicBezTo>
                <a:cubicBezTo>
                  <a:pt x="952645" y="878624"/>
                  <a:pt x="942040" y="889831"/>
                  <a:pt x="932821" y="909805"/>
                </a:cubicBezTo>
                <a:cubicBezTo>
                  <a:pt x="928762" y="918601"/>
                  <a:pt x="926694" y="928185"/>
                  <a:pt x="923631" y="937375"/>
                </a:cubicBezTo>
                <a:cubicBezTo>
                  <a:pt x="920568" y="964945"/>
                  <a:pt x="920099" y="992928"/>
                  <a:pt x="914441" y="1020085"/>
                </a:cubicBezTo>
                <a:cubicBezTo>
                  <a:pt x="912345" y="1030143"/>
                  <a:pt x="903555" y="1037797"/>
                  <a:pt x="900656" y="1047654"/>
                </a:cubicBezTo>
                <a:cubicBezTo>
                  <a:pt x="895824" y="1064083"/>
                  <a:pt x="895388" y="1081530"/>
                  <a:pt x="891466" y="1098199"/>
                </a:cubicBezTo>
                <a:cubicBezTo>
                  <a:pt x="889247" y="1107629"/>
                  <a:pt x="885339" y="1116579"/>
                  <a:pt x="882276" y="1125769"/>
                </a:cubicBezTo>
                <a:cubicBezTo>
                  <a:pt x="931289" y="1266682"/>
                  <a:pt x="979965" y="1407712"/>
                  <a:pt x="1029316" y="1548507"/>
                </a:cubicBezTo>
                <a:cubicBezTo>
                  <a:pt x="1032044" y="1556291"/>
                  <a:pt x="1033931" y="1564619"/>
                  <a:pt x="1038506" y="1571482"/>
                </a:cubicBezTo>
                <a:cubicBezTo>
                  <a:pt x="1043312" y="1578691"/>
                  <a:pt x="1051688" y="1582930"/>
                  <a:pt x="1056886" y="1589861"/>
                </a:cubicBezTo>
                <a:cubicBezTo>
                  <a:pt x="1065556" y="1601421"/>
                  <a:pt x="1072202" y="1614368"/>
                  <a:pt x="1079860" y="1626621"/>
                </a:cubicBezTo>
                <a:cubicBezTo>
                  <a:pt x="1096631" y="1685318"/>
                  <a:pt x="1077125" y="1636759"/>
                  <a:pt x="1107430" y="1677166"/>
                </a:cubicBezTo>
                <a:cubicBezTo>
                  <a:pt x="1131266" y="1708948"/>
                  <a:pt x="1096277" y="1684829"/>
                  <a:pt x="1139595" y="1718521"/>
                </a:cubicBezTo>
                <a:cubicBezTo>
                  <a:pt x="1145002" y="1722726"/>
                  <a:pt x="1152495" y="1723601"/>
                  <a:pt x="1157975" y="1727711"/>
                </a:cubicBezTo>
                <a:cubicBezTo>
                  <a:pt x="1164907" y="1732910"/>
                  <a:pt x="1168488" y="1742460"/>
                  <a:pt x="1176355" y="1746091"/>
                </a:cubicBezTo>
                <a:cubicBezTo>
                  <a:pt x="1189177" y="1752009"/>
                  <a:pt x="1203925" y="1752218"/>
                  <a:pt x="1217710" y="1755281"/>
                </a:cubicBezTo>
                <a:cubicBezTo>
                  <a:pt x="1237554" y="1778432"/>
                  <a:pt x="1268100" y="1817879"/>
                  <a:pt x="1295824" y="1828800"/>
                </a:cubicBezTo>
                <a:cubicBezTo>
                  <a:pt x="1325293" y="1840409"/>
                  <a:pt x="1437471" y="1851951"/>
                  <a:pt x="1475028" y="1856370"/>
                </a:cubicBezTo>
                <a:cubicBezTo>
                  <a:pt x="1490752" y="1860863"/>
                  <a:pt x="1528754" y="1872107"/>
                  <a:pt x="1543953" y="1874750"/>
                </a:cubicBezTo>
                <a:cubicBezTo>
                  <a:pt x="1566788" y="1878721"/>
                  <a:pt x="1589841" y="1881380"/>
                  <a:pt x="1612877" y="1883940"/>
                </a:cubicBezTo>
                <a:cubicBezTo>
                  <a:pt x="1834510" y="1908566"/>
                  <a:pt x="1667099" y="1888460"/>
                  <a:pt x="1893171" y="1906915"/>
                </a:cubicBezTo>
                <a:cubicBezTo>
                  <a:pt x="1920818" y="1909172"/>
                  <a:pt x="1948310" y="1913042"/>
                  <a:pt x="1975880" y="1916105"/>
                </a:cubicBezTo>
                <a:cubicBezTo>
                  <a:pt x="2044805" y="1911510"/>
                  <a:pt x="2113950" y="1909498"/>
                  <a:pt x="2182654" y="1902320"/>
                </a:cubicBezTo>
                <a:cubicBezTo>
                  <a:pt x="2216718" y="1898761"/>
                  <a:pt x="2283744" y="1883940"/>
                  <a:pt x="2283744" y="1883940"/>
                </a:cubicBezTo>
                <a:cubicBezTo>
                  <a:pt x="2363576" y="1826917"/>
                  <a:pt x="2260803" y="1896482"/>
                  <a:pt x="2361858" y="1842585"/>
                </a:cubicBezTo>
                <a:cubicBezTo>
                  <a:pt x="2381544" y="1832086"/>
                  <a:pt x="2399064" y="1807602"/>
                  <a:pt x="2412403" y="1792040"/>
                </a:cubicBezTo>
                <a:cubicBezTo>
                  <a:pt x="2418530" y="1776724"/>
                  <a:pt x="2422772" y="1760511"/>
                  <a:pt x="2430783" y="1746091"/>
                </a:cubicBezTo>
                <a:cubicBezTo>
                  <a:pt x="2445845" y="1718980"/>
                  <a:pt x="2481328" y="1667976"/>
                  <a:pt x="2481328" y="1667976"/>
                </a:cubicBezTo>
                <a:cubicBezTo>
                  <a:pt x="2487455" y="1640406"/>
                  <a:pt x="2489791" y="1611710"/>
                  <a:pt x="2499708" y="1585266"/>
                </a:cubicBezTo>
                <a:cubicBezTo>
                  <a:pt x="2504303" y="1573013"/>
                  <a:pt x="2509355" y="1560922"/>
                  <a:pt x="2513493" y="1548507"/>
                </a:cubicBezTo>
                <a:cubicBezTo>
                  <a:pt x="2522554" y="1521325"/>
                  <a:pt x="2521581" y="1514500"/>
                  <a:pt x="2531872" y="1488772"/>
                </a:cubicBezTo>
                <a:cubicBezTo>
                  <a:pt x="2534416" y="1482412"/>
                  <a:pt x="2538721" y="1476829"/>
                  <a:pt x="2541062" y="1470392"/>
                </a:cubicBezTo>
                <a:cubicBezTo>
                  <a:pt x="2544873" y="1459913"/>
                  <a:pt x="2544785" y="1447946"/>
                  <a:pt x="2550252" y="1438227"/>
                </a:cubicBezTo>
                <a:cubicBezTo>
                  <a:pt x="2558814" y="1423006"/>
                  <a:pt x="2573225" y="1411721"/>
                  <a:pt x="2582417" y="1396872"/>
                </a:cubicBezTo>
                <a:cubicBezTo>
                  <a:pt x="2611242" y="1350310"/>
                  <a:pt x="2603332" y="1354409"/>
                  <a:pt x="2619177" y="1318758"/>
                </a:cubicBezTo>
                <a:cubicBezTo>
                  <a:pt x="2621959" y="1312499"/>
                  <a:pt x="2625304" y="1306505"/>
                  <a:pt x="2628367" y="1300378"/>
                </a:cubicBezTo>
                <a:cubicBezTo>
                  <a:pt x="2632962" y="1274340"/>
                  <a:pt x="2637159" y="1248228"/>
                  <a:pt x="2642152" y="1222263"/>
                </a:cubicBezTo>
                <a:cubicBezTo>
                  <a:pt x="2644819" y="1208396"/>
                  <a:pt x="2651146" y="1195029"/>
                  <a:pt x="2651342" y="1180909"/>
                </a:cubicBezTo>
                <a:cubicBezTo>
                  <a:pt x="2652682" y="1084411"/>
                  <a:pt x="2651507" y="987814"/>
                  <a:pt x="2646747" y="891425"/>
                </a:cubicBezTo>
                <a:cubicBezTo>
                  <a:pt x="2643003" y="815606"/>
                  <a:pt x="2643780" y="824944"/>
                  <a:pt x="2614582" y="781146"/>
                </a:cubicBezTo>
                <a:cubicBezTo>
                  <a:pt x="2595329" y="694507"/>
                  <a:pt x="2615319" y="777765"/>
                  <a:pt x="2596202" y="712221"/>
                </a:cubicBezTo>
                <a:cubicBezTo>
                  <a:pt x="2588190" y="684752"/>
                  <a:pt x="2581239" y="656981"/>
                  <a:pt x="2573227" y="629512"/>
                </a:cubicBezTo>
                <a:cubicBezTo>
                  <a:pt x="2567549" y="610046"/>
                  <a:pt x="2555073" y="575888"/>
                  <a:pt x="2545657" y="560587"/>
                </a:cubicBezTo>
                <a:cubicBezTo>
                  <a:pt x="2537250" y="546926"/>
                  <a:pt x="2514905" y="534429"/>
                  <a:pt x="2504303" y="523827"/>
                </a:cubicBezTo>
                <a:cubicBezTo>
                  <a:pt x="2482867" y="502391"/>
                  <a:pt x="2493841" y="500428"/>
                  <a:pt x="2467543" y="491662"/>
                </a:cubicBezTo>
                <a:cubicBezTo>
                  <a:pt x="2437202" y="481549"/>
                  <a:pt x="2403268" y="480208"/>
                  <a:pt x="2375643" y="464093"/>
                </a:cubicBezTo>
                <a:cubicBezTo>
                  <a:pt x="2344122" y="445705"/>
                  <a:pt x="2308677" y="426504"/>
                  <a:pt x="2279149" y="404358"/>
                </a:cubicBezTo>
                <a:cubicBezTo>
                  <a:pt x="2261734" y="391297"/>
                  <a:pt x="2246570" y="375296"/>
                  <a:pt x="2228604" y="363003"/>
                </a:cubicBezTo>
                <a:cubicBezTo>
                  <a:pt x="2220840" y="357691"/>
                  <a:pt x="2157578" y="328369"/>
                  <a:pt x="2150490" y="326243"/>
                </a:cubicBezTo>
                <a:cubicBezTo>
                  <a:pt x="2134088" y="321322"/>
                  <a:pt x="2116614" y="320975"/>
                  <a:pt x="2099945" y="317053"/>
                </a:cubicBezTo>
                <a:cubicBezTo>
                  <a:pt x="2083300" y="313136"/>
                  <a:pt x="2054799" y="300887"/>
                  <a:pt x="2040210" y="294079"/>
                </a:cubicBezTo>
                <a:cubicBezTo>
                  <a:pt x="2027796" y="288286"/>
                  <a:pt x="2016067" y="281037"/>
                  <a:pt x="2003450" y="275699"/>
                </a:cubicBezTo>
                <a:cubicBezTo>
                  <a:pt x="1976207" y="264173"/>
                  <a:pt x="1947984" y="255060"/>
                  <a:pt x="1920741" y="243534"/>
                </a:cubicBezTo>
                <a:cubicBezTo>
                  <a:pt x="1908124" y="238196"/>
                  <a:pt x="1896420" y="230895"/>
                  <a:pt x="1883981" y="225154"/>
                </a:cubicBezTo>
                <a:cubicBezTo>
                  <a:pt x="1856588" y="212511"/>
                  <a:pt x="1827786" y="202788"/>
                  <a:pt x="1801271" y="188394"/>
                </a:cubicBezTo>
                <a:cubicBezTo>
                  <a:pt x="1774015" y="173598"/>
                  <a:pt x="1750896" y="151719"/>
                  <a:pt x="1723157" y="137849"/>
                </a:cubicBezTo>
                <a:cubicBezTo>
                  <a:pt x="1702944" y="127742"/>
                  <a:pt x="1696428" y="124035"/>
                  <a:pt x="1672612" y="114875"/>
                </a:cubicBezTo>
                <a:cubicBezTo>
                  <a:pt x="1663571" y="111398"/>
                  <a:pt x="1653838" y="109744"/>
                  <a:pt x="1645042" y="105685"/>
                </a:cubicBezTo>
                <a:cubicBezTo>
                  <a:pt x="1633830" y="100510"/>
                  <a:pt x="1624089" y="92480"/>
                  <a:pt x="1612877" y="87305"/>
                </a:cubicBezTo>
                <a:cubicBezTo>
                  <a:pt x="1602543" y="82535"/>
                  <a:pt x="1562605" y="71628"/>
                  <a:pt x="1553143" y="68925"/>
                </a:cubicBezTo>
                <a:cubicBezTo>
                  <a:pt x="1540890" y="61267"/>
                  <a:pt x="1529477" y="52061"/>
                  <a:pt x="1516383" y="45950"/>
                </a:cubicBezTo>
                <a:cubicBezTo>
                  <a:pt x="1506278" y="41235"/>
                  <a:pt x="1494697" y="40571"/>
                  <a:pt x="1484218" y="36760"/>
                </a:cubicBezTo>
                <a:cubicBezTo>
                  <a:pt x="1477781" y="34419"/>
                  <a:pt x="1472457" y="29335"/>
                  <a:pt x="1465838" y="27570"/>
                </a:cubicBezTo>
                <a:cubicBezTo>
                  <a:pt x="1449292" y="23158"/>
                  <a:pt x="1432051" y="21908"/>
                  <a:pt x="1415294" y="18380"/>
                </a:cubicBezTo>
                <a:cubicBezTo>
                  <a:pt x="1402934" y="15778"/>
                  <a:pt x="1390829" y="12083"/>
                  <a:pt x="1378534" y="9190"/>
                </a:cubicBezTo>
                <a:cubicBezTo>
                  <a:pt x="1364788" y="5956"/>
                  <a:pt x="1350964" y="3063"/>
                  <a:pt x="1337179" y="0"/>
                </a:cubicBezTo>
                <a:cubicBezTo>
                  <a:pt x="1304970" y="786"/>
                  <a:pt x="1114370" y="1004"/>
                  <a:pt x="1052291" y="13785"/>
                </a:cubicBezTo>
                <a:cubicBezTo>
                  <a:pt x="1031396" y="18087"/>
                  <a:pt x="1012885" y="30292"/>
                  <a:pt x="992556" y="36760"/>
                </a:cubicBezTo>
                <a:cubicBezTo>
                  <a:pt x="979099" y="41042"/>
                  <a:pt x="964986" y="42887"/>
                  <a:pt x="951201" y="45950"/>
                </a:cubicBezTo>
                <a:cubicBezTo>
                  <a:pt x="892985" y="84761"/>
                  <a:pt x="958663" y="45021"/>
                  <a:pt x="859302" y="82710"/>
                </a:cubicBezTo>
                <a:cubicBezTo>
                  <a:pt x="835596" y="91702"/>
                  <a:pt x="813352" y="104153"/>
                  <a:pt x="790377" y="114875"/>
                </a:cubicBezTo>
                <a:cubicBezTo>
                  <a:pt x="780616" y="124635"/>
                  <a:pt x="755073" y="151286"/>
                  <a:pt x="744427" y="156229"/>
                </a:cubicBezTo>
                <a:cubicBezTo>
                  <a:pt x="711906" y="171328"/>
                  <a:pt x="677814" y="183139"/>
                  <a:pt x="643338" y="192989"/>
                </a:cubicBezTo>
                <a:cubicBezTo>
                  <a:pt x="632616" y="196052"/>
                  <a:pt x="621831" y="198900"/>
                  <a:pt x="611173" y="202179"/>
                </a:cubicBezTo>
                <a:cubicBezTo>
                  <a:pt x="601914" y="205028"/>
                  <a:pt x="593158" y="209776"/>
                  <a:pt x="583603" y="211369"/>
                </a:cubicBezTo>
                <a:cubicBezTo>
                  <a:pt x="492343" y="226579"/>
                  <a:pt x="465652" y="223894"/>
                  <a:pt x="376829" y="234344"/>
                </a:cubicBezTo>
                <a:cubicBezTo>
                  <a:pt x="328648" y="240012"/>
                  <a:pt x="318879" y="243137"/>
                  <a:pt x="275740" y="252724"/>
                </a:cubicBezTo>
                <a:cubicBezTo>
                  <a:pt x="263487" y="258851"/>
                  <a:pt x="251899" y="266544"/>
                  <a:pt x="238980" y="271104"/>
                </a:cubicBezTo>
                <a:cubicBezTo>
                  <a:pt x="225664" y="275804"/>
                  <a:pt x="210481" y="274451"/>
                  <a:pt x="197625" y="280294"/>
                </a:cubicBezTo>
                <a:cubicBezTo>
                  <a:pt x="192597" y="282579"/>
                  <a:pt x="192029" y="289886"/>
                  <a:pt x="188435" y="294079"/>
                </a:cubicBezTo>
                <a:cubicBezTo>
                  <a:pt x="169487" y="316184"/>
                  <a:pt x="173088" y="311245"/>
                  <a:pt x="147080" y="321648"/>
                </a:cubicBezTo>
                <a:cubicBezTo>
                  <a:pt x="144017" y="327775"/>
                  <a:pt x="141920" y="334488"/>
                  <a:pt x="137891" y="340028"/>
                </a:cubicBezTo>
                <a:cubicBezTo>
                  <a:pt x="115921" y="370237"/>
                  <a:pt x="106253" y="375680"/>
                  <a:pt x="78156" y="399763"/>
                </a:cubicBezTo>
                <a:cubicBezTo>
                  <a:pt x="54315" y="459367"/>
                  <a:pt x="89955" y="382847"/>
                  <a:pt x="41396" y="441118"/>
                </a:cubicBezTo>
                <a:cubicBezTo>
                  <a:pt x="32626" y="451642"/>
                  <a:pt x="29511" y="465816"/>
                  <a:pt x="23016" y="477878"/>
                </a:cubicBezTo>
                <a:cubicBezTo>
                  <a:pt x="1118" y="518545"/>
                  <a:pt x="15449" y="482198"/>
                  <a:pt x="41" y="528422"/>
                </a:cubicBezTo>
                <a:cubicBezTo>
                  <a:pt x="1573" y="574372"/>
                  <a:pt x="-3132" y="620957"/>
                  <a:pt x="4636" y="666271"/>
                </a:cubicBezTo>
                <a:cubicBezTo>
                  <a:pt x="6466" y="676946"/>
                  <a:pt x="21796" y="680109"/>
                  <a:pt x="27611" y="689246"/>
                </a:cubicBezTo>
                <a:cubicBezTo>
                  <a:pt x="34605" y="700237"/>
                  <a:pt x="44410" y="751056"/>
                  <a:pt x="45991" y="758171"/>
                </a:cubicBezTo>
                <a:cubicBezTo>
                  <a:pt x="52716" y="973357"/>
                  <a:pt x="36571" y="1000811"/>
                  <a:pt x="78156" y="1162529"/>
                </a:cubicBezTo>
                <a:cubicBezTo>
                  <a:pt x="82816" y="1180650"/>
                  <a:pt x="102580" y="1231654"/>
                  <a:pt x="114916" y="1249833"/>
                </a:cubicBezTo>
                <a:cubicBezTo>
                  <a:pt x="136417" y="1281518"/>
                  <a:pt x="160610" y="1311293"/>
                  <a:pt x="183840" y="1341733"/>
                </a:cubicBezTo>
                <a:cubicBezTo>
                  <a:pt x="205029" y="1369498"/>
                  <a:pt x="227060" y="1396616"/>
                  <a:pt x="248170" y="1424442"/>
                </a:cubicBezTo>
                <a:cubicBezTo>
                  <a:pt x="260761" y="1441039"/>
                  <a:pt x="268995" y="1461568"/>
                  <a:pt x="284930" y="1474987"/>
                </a:cubicBezTo>
                <a:cubicBezTo>
                  <a:pt x="485867" y="1644197"/>
                  <a:pt x="395205" y="1581394"/>
                  <a:pt x="546843" y="1677166"/>
                </a:cubicBezTo>
                <a:cubicBezTo>
                  <a:pt x="610708" y="1762319"/>
                  <a:pt x="532275" y="1661352"/>
                  <a:pt x="615768" y="1755281"/>
                </a:cubicBezTo>
                <a:cubicBezTo>
                  <a:pt x="639611" y="1782104"/>
                  <a:pt x="660024" y="1811925"/>
                  <a:pt x="684693" y="1837990"/>
                </a:cubicBezTo>
                <a:cubicBezTo>
                  <a:pt x="741273" y="1897772"/>
                  <a:pt x="786556" y="1974086"/>
                  <a:pt x="859302" y="2012599"/>
                </a:cubicBezTo>
                <a:cubicBezTo>
                  <a:pt x="885340" y="2026384"/>
                  <a:pt x="912153" y="2038796"/>
                  <a:pt x="937416" y="2053954"/>
                </a:cubicBezTo>
                <a:cubicBezTo>
                  <a:pt x="958183" y="2066414"/>
                  <a:pt x="975652" y="2084161"/>
                  <a:pt x="997151" y="2095309"/>
                </a:cubicBezTo>
                <a:cubicBezTo>
                  <a:pt x="1017365" y="2105790"/>
                  <a:pt x="1040397" y="2109684"/>
                  <a:pt x="1061480" y="2118284"/>
                </a:cubicBezTo>
                <a:cubicBezTo>
                  <a:pt x="1156828" y="2157176"/>
                  <a:pt x="1251616" y="2197433"/>
                  <a:pt x="1346369" y="2237753"/>
                </a:cubicBezTo>
                <a:cubicBezTo>
                  <a:pt x="1395596" y="2258701"/>
                  <a:pt x="1493408" y="2302083"/>
                  <a:pt x="1493408" y="2302083"/>
                </a:cubicBezTo>
                <a:cubicBezTo>
                  <a:pt x="1678739" y="2282171"/>
                  <a:pt x="1864981" y="2269431"/>
                  <a:pt x="2049400" y="2242348"/>
                </a:cubicBezTo>
                <a:cubicBezTo>
                  <a:pt x="2084875" y="2237138"/>
                  <a:pt x="2115193" y="2211891"/>
                  <a:pt x="2150490" y="2205588"/>
                </a:cubicBezTo>
                <a:cubicBezTo>
                  <a:pt x="2168306" y="2202407"/>
                  <a:pt x="2268441" y="2189013"/>
                  <a:pt x="2311314" y="2173423"/>
                </a:cubicBezTo>
                <a:cubicBezTo>
                  <a:pt x="2317751" y="2171082"/>
                  <a:pt x="2323147" y="2166247"/>
                  <a:pt x="2329694" y="2164233"/>
                </a:cubicBezTo>
                <a:cubicBezTo>
                  <a:pt x="2370244" y="2151756"/>
                  <a:pt x="2378403" y="2157050"/>
                  <a:pt x="2421593" y="2145853"/>
                </a:cubicBezTo>
                <a:cubicBezTo>
                  <a:pt x="2446447" y="2139410"/>
                  <a:pt x="2470456" y="2130037"/>
                  <a:pt x="2495113" y="2122879"/>
                </a:cubicBezTo>
                <a:cubicBezTo>
                  <a:pt x="2517948" y="2116250"/>
                  <a:pt x="2541528" y="2112162"/>
                  <a:pt x="2564037" y="2104499"/>
                </a:cubicBezTo>
                <a:cubicBezTo>
                  <a:pt x="2613590" y="2087630"/>
                  <a:pt x="2662016" y="2067614"/>
                  <a:pt x="2711076" y="2049359"/>
                </a:cubicBezTo>
                <a:cubicBezTo>
                  <a:pt x="2727878" y="2043107"/>
                  <a:pt x="2746704" y="2040923"/>
                  <a:pt x="2761621" y="2030979"/>
                </a:cubicBezTo>
                <a:cubicBezTo>
                  <a:pt x="2783005" y="2016723"/>
                  <a:pt x="2819992" y="1990456"/>
                  <a:pt x="2844331" y="1980434"/>
                </a:cubicBezTo>
                <a:cubicBezTo>
                  <a:pt x="2856010" y="1975625"/>
                  <a:pt x="2868838" y="1974307"/>
                  <a:pt x="2881091" y="1971244"/>
                </a:cubicBezTo>
                <a:cubicBezTo>
                  <a:pt x="2894876" y="1962054"/>
                  <a:pt x="2909085" y="1953472"/>
                  <a:pt x="2922445" y="1943675"/>
                </a:cubicBezTo>
                <a:cubicBezTo>
                  <a:pt x="2965694" y="1911959"/>
                  <a:pt x="2940907" y="1919732"/>
                  <a:pt x="3000560" y="1883940"/>
                </a:cubicBezTo>
                <a:cubicBezTo>
                  <a:pt x="3013495" y="1876179"/>
                  <a:pt x="3028130" y="1871687"/>
                  <a:pt x="3041915" y="1865560"/>
                </a:cubicBezTo>
                <a:cubicBezTo>
                  <a:pt x="3051105" y="1851775"/>
                  <a:pt x="3055700" y="1833395"/>
                  <a:pt x="3069485" y="1824205"/>
                </a:cubicBezTo>
                <a:cubicBezTo>
                  <a:pt x="3078675" y="1818078"/>
                  <a:pt x="3088148" y="1812357"/>
                  <a:pt x="3097054" y="1805825"/>
                </a:cubicBezTo>
                <a:cubicBezTo>
                  <a:pt x="3111137" y="1795498"/>
                  <a:pt x="3123507" y="1782766"/>
                  <a:pt x="3138409" y="1773660"/>
                </a:cubicBezTo>
                <a:cubicBezTo>
                  <a:pt x="3151281" y="1765794"/>
                  <a:pt x="3165979" y="1761407"/>
                  <a:pt x="3179764" y="1755281"/>
                </a:cubicBezTo>
                <a:cubicBezTo>
                  <a:pt x="3281533" y="1636550"/>
                  <a:pt x="3167189" y="1775214"/>
                  <a:pt x="3216524" y="1704736"/>
                </a:cubicBezTo>
                <a:cubicBezTo>
                  <a:pt x="3223384" y="1694936"/>
                  <a:pt x="3232425" y="1686813"/>
                  <a:pt x="3239499" y="1677166"/>
                </a:cubicBezTo>
                <a:cubicBezTo>
                  <a:pt x="3249296" y="1663806"/>
                  <a:pt x="3256967" y="1648943"/>
                  <a:pt x="3267068" y="1635811"/>
                </a:cubicBezTo>
                <a:cubicBezTo>
                  <a:pt x="3272351" y="1628943"/>
                  <a:pt x="3280516" y="1624555"/>
                  <a:pt x="3285448" y="1617431"/>
                </a:cubicBezTo>
                <a:cubicBezTo>
                  <a:pt x="3294424" y="1604466"/>
                  <a:pt x="3300239" y="1589556"/>
                  <a:pt x="3308423" y="1576077"/>
                </a:cubicBezTo>
                <a:cubicBezTo>
                  <a:pt x="3326286" y="1546655"/>
                  <a:pt x="3343557" y="1516781"/>
                  <a:pt x="3363563" y="1488772"/>
                </a:cubicBezTo>
                <a:cubicBezTo>
                  <a:pt x="3371221" y="1478050"/>
                  <a:pt x="3380373" y="1468252"/>
                  <a:pt x="3386538" y="1456607"/>
                </a:cubicBezTo>
                <a:cubicBezTo>
                  <a:pt x="3410757" y="1410860"/>
                  <a:pt x="3399238" y="1419384"/>
                  <a:pt x="3414108" y="1378493"/>
                </a:cubicBezTo>
                <a:cubicBezTo>
                  <a:pt x="3416449" y="1372056"/>
                  <a:pt x="3420235" y="1366240"/>
                  <a:pt x="3423298" y="1360113"/>
                </a:cubicBezTo>
                <a:cubicBezTo>
                  <a:pt x="3426361" y="1326416"/>
                  <a:pt x="3427265" y="1292453"/>
                  <a:pt x="3432488" y="1259023"/>
                </a:cubicBezTo>
                <a:cubicBezTo>
                  <a:pt x="3434956" y="1243224"/>
                  <a:pt x="3443360" y="1228797"/>
                  <a:pt x="3446272" y="1213074"/>
                </a:cubicBezTo>
                <a:cubicBezTo>
                  <a:pt x="3451046" y="1187294"/>
                  <a:pt x="3451754" y="1160913"/>
                  <a:pt x="3455462" y="1134959"/>
                </a:cubicBezTo>
                <a:cubicBezTo>
                  <a:pt x="3477508" y="980637"/>
                  <a:pt x="3449737" y="1233566"/>
                  <a:pt x="3473842" y="992515"/>
                </a:cubicBezTo>
                <a:cubicBezTo>
                  <a:pt x="3469247" y="932780"/>
                  <a:pt x="3466395" y="872886"/>
                  <a:pt x="3460057" y="813311"/>
                </a:cubicBezTo>
                <a:cubicBezTo>
                  <a:pt x="3458721" y="800751"/>
                  <a:pt x="3455676" y="788230"/>
                  <a:pt x="3450867" y="776551"/>
                </a:cubicBezTo>
                <a:cubicBezTo>
                  <a:pt x="3444863" y="761969"/>
                  <a:pt x="3435271" y="749133"/>
                  <a:pt x="3427893" y="735196"/>
                </a:cubicBezTo>
                <a:cubicBezTo>
                  <a:pt x="3421483" y="723088"/>
                  <a:pt x="3415640" y="710689"/>
                  <a:pt x="3409513" y="698436"/>
                </a:cubicBezTo>
                <a:cubicBezTo>
                  <a:pt x="3406450" y="681588"/>
                  <a:pt x="3406683" y="663791"/>
                  <a:pt x="3400323" y="647892"/>
                </a:cubicBezTo>
                <a:cubicBezTo>
                  <a:pt x="3397105" y="639847"/>
                  <a:pt x="3387262" y="636351"/>
                  <a:pt x="3381943" y="629512"/>
                </a:cubicBezTo>
                <a:cubicBezTo>
                  <a:pt x="3376460" y="622462"/>
                  <a:pt x="3372753" y="614195"/>
                  <a:pt x="3368158" y="606537"/>
                </a:cubicBezTo>
                <a:cubicBezTo>
                  <a:pt x="3340630" y="496426"/>
                  <a:pt x="3383141" y="661075"/>
                  <a:pt x="3340588" y="519232"/>
                </a:cubicBezTo>
                <a:cubicBezTo>
                  <a:pt x="3325433" y="468715"/>
                  <a:pt x="3338514" y="491073"/>
                  <a:pt x="3322208" y="450308"/>
                </a:cubicBezTo>
                <a:cubicBezTo>
                  <a:pt x="3319664" y="443948"/>
                  <a:pt x="3315852" y="438164"/>
                  <a:pt x="3313018" y="431928"/>
                </a:cubicBezTo>
                <a:cubicBezTo>
                  <a:pt x="3308191" y="421309"/>
                  <a:pt x="3303420" y="410650"/>
                  <a:pt x="3299233" y="399763"/>
                </a:cubicBezTo>
                <a:cubicBezTo>
                  <a:pt x="3295756" y="390722"/>
                  <a:pt x="3292539" y="381553"/>
                  <a:pt x="3290043" y="372193"/>
                </a:cubicBezTo>
                <a:cubicBezTo>
                  <a:pt x="3286404" y="358549"/>
                  <a:pt x="3285553" y="344154"/>
                  <a:pt x="3280853" y="330838"/>
                </a:cubicBezTo>
                <a:cubicBezTo>
                  <a:pt x="3276294" y="317920"/>
                  <a:pt x="3266236" y="307251"/>
                  <a:pt x="3262473" y="294079"/>
                </a:cubicBezTo>
                <a:cubicBezTo>
                  <a:pt x="3259410" y="283357"/>
                  <a:pt x="3257094" y="272393"/>
                  <a:pt x="3253284" y="261914"/>
                </a:cubicBezTo>
                <a:cubicBezTo>
                  <a:pt x="3250943" y="255477"/>
                  <a:pt x="3246928" y="249770"/>
                  <a:pt x="3244094" y="243534"/>
                </a:cubicBezTo>
                <a:cubicBezTo>
                  <a:pt x="3239267" y="232915"/>
                  <a:pt x="3233998" y="222435"/>
                  <a:pt x="3230309" y="211369"/>
                </a:cubicBezTo>
                <a:cubicBezTo>
                  <a:pt x="3225976" y="198369"/>
                  <a:pt x="3223233" y="169417"/>
                  <a:pt x="3211929" y="156229"/>
                </a:cubicBezTo>
                <a:cubicBezTo>
                  <a:pt x="3206945" y="150414"/>
                  <a:pt x="3199676" y="147039"/>
                  <a:pt x="3193549" y="142444"/>
                </a:cubicBezTo>
                <a:cubicBezTo>
                  <a:pt x="3183500" y="122346"/>
                  <a:pt x="3188760" y="125267"/>
                  <a:pt x="3170574" y="114875"/>
                </a:cubicBezTo>
                <a:cubicBezTo>
                  <a:pt x="3164627" y="111477"/>
                  <a:pt x="3152194" y="105685"/>
                  <a:pt x="3152194" y="105685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BDB7118-C410-26BB-026F-1D619D2F559B}"/>
              </a:ext>
            </a:extLst>
          </p:cNvPr>
          <p:cNvSpPr/>
          <p:nvPr/>
        </p:nvSpPr>
        <p:spPr>
          <a:xfrm>
            <a:off x="6059392" y="964945"/>
            <a:ext cx="2009384" cy="1603646"/>
          </a:xfrm>
          <a:custGeom>
            <a:avLst/>
            <a:gdLst>
              <a:gd name="connsiteX0" fmla="*/ 663056 w 2009384"/>
              <a:gd name="connsiteY0" fmla="*/ 1497962 h 1603646"/>
              <a:gd name="connsiteX1" fmla="*/ 644676 w 2009384"/>
              <a:gd name="connsiteY1" fmla="*/ 1543911 h 1603646"/>
              <a:gd name="connsiteX2" fmla="*/ 603322 w 2009384"/>
              <a:gd name="connsiteY2" fmla="*/ 1576076 h 1603646"/>
              <a:gd name="connsiteX3" fmla="*/ 557372 w 2009384"/>
              <a:gd name="connsiteY3" fmla="*/ 1585266 h 1603646"/>
              <a:gd name="connsiteX4" fmla="*/ 534397 w 2009384"/>
              <a:gd name="connsiteY4" fmla="*/ 1594456 h 1603646"/>
              <a:gd name="connsiteX5" fmla="*/ 465472 w 2009384"/>
              <a:gd name="connsiteY5" fmla="*/ 1603646 h 1603646"/>
              <a:gd name="connsiteX6" fmla="*/ 318433 w 2009384"/>
              <a:gd name="connsiteY6" fmla="*/ 1599051 h 1603646"/>
              <a:gd name="connsiteX7" fmla="*/ 309243 w 2009384"/>
              <a:gd name="connsiteY7" fmla="*/ 1580671 h 1603646"/>
              <a:gd name="connsiteX8" fmla="*/ 300053 w 2009384"/>
              <a:gd name="connsiteY8" fmla="*/ 1369302 h 1603646"/>
              <a:gd name="connsiteX9" fmla="*/ 281673 w 2009384"/>
              <a:gd name="connsiteY9" fmla="*/ 1332542 h 1603646"/>
              <a:gd name="connsiteX10" fmla="*/ 258698 w 2009384"/>
              <a:gd name="connsiteY10" fmla="*/ 1323352 h 1603646"/>
              <a:gd name="connsiteX11" fmla="*/ 249509 w 2009384"/>
              <a:gd name="connsiteY11" fmla="*/ 1300378 h 1603646"/>
              <a:gd name="connsiteX12" fmla="*/ 231129 w 2009384"/>
              <a:gd name="connsiteY12" fmla="*/ 1291188 h 1603646"/>
              <a:gd name="connsiteX13" fmla="*/ 10570 w 2009384"/>
              <a:gd name="connsiteY13" fmla="*/ 1281998 h 1603646"/>
              <a:gd name="connsiteX14" fmla="*/ 1380 w 2009384"/>
              <a:gd name="connsiteY14" fmla="*/ 1245238 h 1603646"/>
              <a:gd name="connsiteX15" fmla="*/ 93279 w 2009384"/>
              <a:gd name="connsiteY15" fmla="*/ 1102794 h 1603646"/>
              <a:gd name="connsiteX16" fmla="*/ 125444 w 2009384"/>
              <a:gd name="connsiteY16" fmla="*/ 1084414 h 1603646"/>
              <a:gd name="connsiteX17" fmla="*/ 153014 w 2009384"/>
              <a:gd name="connsiteY17" fmla="*/ 1056844 h 1603646"/>
              <a:gd name="connsiteX18" fmla="*/ 185179 w 2009384"/>
              <a:gd name="connsiteY18" fmla="*/ 1033869 h 1603646"/>
              <a:gd name="connsiteX19" fmla="*/ 203559 w 2009384"/>
              <a:gd name="connsiteY19" fmla="*/ 1006299 h 1603646"/>
              <a:gd name="connsiteX20" fmla="*/ 198964 w 2009384"/>
              <a:gd name="connsiteY20" fmla="*/ 928185 h 1603646"/>
              <a:gd name="connsiteX21" fmla="*/ 166799 w 2009384"/>
              <a:gd name="connsiteY21" fmla="*/ 877640 h 1603646"/>
              <a:gd name="connsiteX22" fmla="*/ 148419 w 2009384"/>
              <a:gd name="connsiteY22" fmla="*/ 850070 h 1603646"/>
              <a:gd name="connsiteX23" fmla="*/ 130039 w 2009384"/>
              <a:gd name="connsiteY23" fmla="*/ 827095 h 1603646"/>
              <a:gd name="connsiteX24" fmla="*/ 107064 w 2009384"/>
              <a:gd name="connsiteY24" fmla="*/ 790335 h 1603646"/>
              <a:gd name="connsiteX25" fmla="*/ 88684 w 2009384"/>
              <a:gd name="connsiteY25" fmla="*/ 689246 h 1603646"/>
              <a:gd name="connsiteX26" fmla="*/ 93279 w 2009384"/>
              <a:gd name="connsiteY26" fmla="*/ 597346 h 1603646"/>
              <a:gd name="connsiteX27" fmla="*/ 102469 w 2009384"/>
              <a:gd name="connsiteY27" fmla="*/ 578967 h 1603646"/>
              <a:gd name="connsiteX28" fmla="*/ 162204 w 2009384"/>
              <a:gd name="connsiteY28" fmla="*/ 542207 h 1603646"/>
              <a:gd name="connsiteX29" fmla="*/ 373573 w 2009384"/>
              <a:gd name="connsiteY29" fmla="*/ 519232 h 1603646"/>
              <a:gd name="connsiteX30" fmla="*/ 437902 w 2009384"/>
              <a:gd name="connsiteY30" fmla="*/ 487067 h 1603646"/>
              <a:gd name="connsiteX31" fmla="*/ 497637 w 2009384"/>
              <a:gd name="connsiteY31" fmla="*/ 418142 h 1603646"/>
              <a:gd name="connsiteX32" fmla="*/ 506827 w 2009384"/>
              <a:gd name="connsiteY32" fmla="*/ 381383 h 1603646"/>
              <a:gd name="connsiteX33" fmla="*/ 525207 w 2009384"/>
              <a:gd name="connsiteY33" fmla="*/ 271103 h 1603646"/>
              <a:gd name="connsiteX34" fmla="*/ 543587 w 2009384"/>
              <a:gd name="connsiteY34" fmla="*/ 229748 h 1603646"/>
              <a:gd name="connsiteX35" fmla="*/ 704411 w 2009384"/>
              <a:gd name="connsiteY35" fmla="*/ 114874 h 1603646"/>
              <a:gd name="connsiteX36" fmla="*/ 819285 w 2009384"/>
              <a:gd name="connsiteY36" fmla="*/ 91899 h 1603646"/>
              <a:gd name="connsiteX37" fmla="*/ 943350 w 2009384"/>
              <a:gd name="connsiteY37" fmla="*/ 96494 h 1603646"/>
              <a:gd name="connsiteX38" fmla="*/ 957135 w 2009384"/>
              <a:gd name="connsiteY38" fmla="*/ 105684 h 1603646"/>
              <a:gd name="connsiteX39" fmla="*/ 984704 w 2009384"/>
              <a:gd name="connsiteY39" fmla="*/ 183799 h 1603646"/>
              <a:gd name="connsiteX40" fmla="*/ 993894 w 2009384"/>
              <a:gd name="connsiteY40" fmla="*/ 215964 h 1603646"/>
              <a:gd name="connsiteX41" fmla="*/ 1044439 w 2009384"/>
              <a:gd name="connsiteY41" fmla="*/ 220559 h 1603646"/>
              <a:gd name="connsiteX42" fmla="*/ 1255808 w 2009384"/>
              <a:gd name="connsiteY42" fmla="*/ 133254 h 1603646"/>
              <a:gd name="connsiteX43" fmla="*/ 1375277 w 2009384"/>
              <a:gd name="connsiteY43" fmla="*/ 82709 h 1603646"/>
              <a:gd name="connsiteX44" fmla="*/ 1412037 w 2009384"/>
              <a:gd name="connsiteY44" fmla="*/ 50544 h 1603646"/>
              <a:gd name="connsiteX45" fmla="*/ 1444202 w 2009384"/>
              <a:gd name="connsiteY45" fmla="*/ 41354 h 1603646"/>
              <a:gd name="connsiteX46" fmla="*/ 1480962 w 2009384"/>
              <a:gd name="connsiteY46" fmla="*/ 22975 h 1603646"/>
              <a:gd name="connsiteX47" fmla="*/ 1522317 w 2009384"/>
              <a:gd name="connsiteY47" fmla="*/ 13785 h 1603646"/>
              <a:gd name="connsiteX48" fmla="*/ 1572861 w 2009384"/>
              <a:gd name="connsiteY48" fmla="*/ 0 h 1603646"/>
              <a:gd name="connsiteX49" fmla="*/ 1623406 w 2009384"/>
              <a:gd name="connsiteY49" fmla="*/ 9190 h 1603646"/>
              <a:gd name="connsiteX50" fmla="*/ 1650976 w 2009384"/>
              <a:gd name="connsiteY50" fmla="*/ 27570 h 1603646"/>
              <a:gd name="connsiteX51" fmla="*/ 1673951 w 2009384"/>
              <a:gd name="connsiteY51" fmla="*/ 36760 h 1603646"/>
              <a:gd name="connsiteX52" fmla="*/ 1692331 w 2009384"/>
              <a:gd name="connsiteY52" fmla="*/ 78114 h 1603646"/>
              <a:gd name="connsiteX53" fmla="*/ 1710711 w 2009384"/>
              <a:gd name="connsiteY53" fmla="*/ 353813 h 1603646"/>
              <a:gd name="connsiteX54" fmla="*/ 1729090 w 2009384"/>
              <a:gd name="connsiteY54" fmla="*/ 363003 h 1603646"/>
              <a:gd name="connsiteX55" fmla="*/ 1742875 w 2009384"/>
              <a:gd name="connsiteY55" fmla="*/ 372193 h 1603646"/>
              <a:gd name="connsiteX56" fmla="*/ 1770445 w 2009384"/>
              <a:gd name="connsiteY56" fmla="*/ 381383 h 1603646"/>
              <a:gd name="connsiteX57" fmla="*/ 1889915 w 2009384"/>
              <a:gd name="connsiteY57" fmla="*/ 404358 h 1603646"/>
              <a:gd name="connsiteX58" fmla="*/ 1908294 w 2009384"/>
              <a:gd name="connsiteY58" fmla="*/ 413547 h 1603646"/>
              <a:gd name="connsiteX59" fmla="*/ 1940459 w 2009384"/>
              <a:gd name="connsiteY59" fmla="*/ 422737 h 1603646"/>
              <a:gd name="connsiteX60" fmla="*/ 1986409 w 2009384"/>
              <a:gd name="connsiteY60" fmla="*/ 523827 h 1603646"/>
              <a:gd name="connsiteX61" fmla="*/ 2009384 w 2009384"/>
              <a:gd name="connsiteY61" fmla="*/ 551397 h 1603646"/>
              <a:gd name="connsiteX62" fmla="*/ 2000194 w 2009384"/>
              <a:gd name="connsiteY62" fmla="*/ 629511 h 1603646"/>
              <a:gd name="connsiteX63" fmla="*/ 1972624 w 2009384"/>
              <a:gd name="connsiteY63" fmla="*/ 661676 h 1603646"/>
              <a:gd name="connsiteX64" fmla="*/ 1922079 w 2009384"/>
              <a:gd name="connsiteY64" fmla="*/ 707626 h 1603646"/>
              <a:gd name="connsiteX65" fmla="*/ 1830180 w 2009384"/>
              <a:gd name="connsiteY65" fmla="*/ 739791 h 1603646"/>
              <a:gd name="connsiteX66" fmla="*/ 1775040 w 2009384"/>
              <a:gd name="connsiteY66" fmla="*/ 758171 h 1603646"/>
              <a:gd name="connsiteX67" fmla="*/ 1788825 w 2009384"/>
              <a:gd name="connsiteY67" fmla="*/ 896020 h 1603646"/>
              <a:gd name="connsiteX68" fmla="*/ 1798015 w 2009384"/>
              <a:gd name="connsiteY68" fmla="*/ 928185 h 1603646"/>
              <a:gd name="connsiteX69" fmla="*/ 1848560 w 2009384"/>
              <a:gd name="connsiteY69" fmla="*/ 987919 h 1603646"/>
              <a:gd name="connsiteX70" fmla="*/ 1857750 w 2009384"/>
              <a:gd name="connsiteY70" fmla="*/ 1015489 h 1603646"/>
              <a:gd name="connsiteX71" fmla="*/ 1866940 w 2009384"/>
              <a:gd name="connsiteY71" fmla="*/ 1056844 h 1603646"/>
              <a:gd name="connsiteX72" fmla="*/ 1876130 w 2009384"/>
              <a:gd name="connsiteY72" fmla="*/ 1093604 h 1603646"/>
              <a:gd name="connsiteX73" fmla="*/ 1871535 w 2009384"/>
              <a:gd name="connsiteY73" fmla="*/ 1162528 h 1603646"/>
              <a:gd name="connsiteX74" fmla="*/ 1729090 w 2009384"/>
              <a:gd name="connsiteY74" fmla="*/ 1226858 h 1603646"/>
              <a:gd name="connsiteX75" fmla="*/ 1628001 w 2009384"/>
              <a:gd name="connsiteY75" fmla="*/ 1222263 h 1603646"/>
              <a:gd name="connsiteX76" fmla="*/ 1609621 w 2009384"/>
              <a:gd name="connsiteY76" fmla="*/ 1208478 h 1603646"/>
              <a:gd name="connsiteX77" fmla="*/ 1568266 w 2009384"/>
              <a:gd name="connsiteY77" fmla="*/ 1226858 h 1603646"/>
              <a:gd name="connsiteX78" fmla="*/ 1577456 w 2009384"/>
              <a:gd name="connsiteY78" fmla="*/ 1373897 h 1603646"/>
              <a:gd name="connsiteX79" fmla="*/ 1582051 w 2009384"/>
              <a:gd name="connsiteY79" fmla="*/ 1484177 h 1603646"/>
              <a:gd name="connsiteX80" fmla="*/ 1430417 w 2009384"/>
              <a:gd name="connsiteY80" fmla="*/ 1580671 h 1603646"/>
              <a:gd name="connsiteX81" fmla="*/ 1269593 w 2009384"/>
              <a:gd name="connsiteY81" fmla="*/ 1566886 h 1603646"/>
              <a:gd name="connsiteX82" fmla="*/ 1251213 w 2009384"/>
              <a:gd name="connsiteY82" fmla="*/ 1548506 h 1603646"/>
              <a:gd name="connsiteX83" fmla="*/ 1209858 w 2009384"/>
              <a:gd name="connsiteY83" fmla="*/ 1507151 h 1603646"/>
              <a:gd name="connsiteX84" fmla="*/ 1062819 w 2009384"/>
              <a:gd name="connsiteY84" fmla="*/ 1511746 h 1603646"/>
              <a:gd name="connsiteX85" fmla="*/ 1044439 w 2009384"/>
              <a:gd name="connsiteY85" fmla="*/ 1520936 h 1603646"/>
              <a:gd name="connsiteX86" fmla="*/ 1012274 w 2009384"/>
              <a:gd name="connsiteY86" fmla="*/ 1520936 h 160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009384" h="1603646">
                <a:moveTo>
                  <a:pt x="663056" y="1497962"/>
                </a:moveTo>
                <a:cubicBezTo>
                  <a:pt x="656929" y="1513278"/>
                  <a:pt x="652861" y="1529588"/>
                  <a:pt x="644676" y="1543911"/>
                </a:cubicBezTo>
                <a:cubicBezTo>
                  <a:pt x="638608" y="1554531"/>
                  <a:pt x="614526" y="1572341"/>
                  <a:pt x="603322" y="1576076"/>
                </a:cubicBezTo>
                <a:cubicBezTo>
                  <a:pt x="588504" y="1581016"/>
                  <a:pt x="572465" y="1581241"/>
                  <a:pt x="557372" y="1585266"/>
                </a:cubicBezTo>
                <a:cubicBezTo>
                  <a:pt x="549402" y="1587391"/>
                  <a:pt x="542485" y="1592838"/>
                  <a:pt x="534397" y="1594456"/>
                </a:cubicBezTo>
                <a:cubicBezTo>
                  <a:pt x="511669" y="1599002"/>
                  <a:pt x="488447" y="1600583"/>
                  <a:pt x="465472" y="1603646"/>
                </a:cubicBezTo>
                <a:lnTo>
                  <a:pt x="318433" y="1599051"/>
                </a:lnTo>
                <a:cubicBezTo>
                  <a:pt x="311656" y="1598054"/>
                  <a:pt x="309789" y="1587499"/>
                  <a:pt x="309243" y="1580671"/>
                </a:cubicBezTo>
                <a:cubicBezTo>
                  <a:pt x="303619" y="1510373"/>
                  <a:pt x="307841" y="1439394"/>
                  <a:pt x="300053" y="1369302"/>
                </a:cubicBezTo>
                <a:cubicBezTo>
                  <a:pt x="298540" y="1355686"/>
                  <a:pt x="294393" y="1337630"/>
                  <a:pt x="281673" y="1332542"/>
                </a:cubicBezTo>
                <a:lnTo>
                  <a:pt x="258698" y="1323352"/>
                </a:lnTo>
                <a:cubicBezTo>
                  <a:pt x="255635" y="1315694"/>
                  <a:pt x="254877" y="1306640"/>
                  <a:pt x="249509" y="1300378"/>
                </a:cubicBezTo>
                <a:cubicBezTo>
                  <a:pt x="245051" y="1295177"/>
                  <a:pt x="237959" y="1291713"/>
                  <a:pt x="231129" y="1291188"/>
                </a:cubicBezTo>
                <a:cubicBezTo>
                  <a:pt x="157762" y="1285544"/>
                  <a:pt x="84090" y="1285061"/>
                  <a:pt x="10570" y="1281998"/>
                </a:cubicBezTo>
                <a:cubicBezTo>
                  <a:pt x="7507" y="1269745"/>
                  <a:pt x="-3913" y="1256706"/>
                  <a:pt x="1380" y="1245238"/>
                </a:cubicBezTo>
                <a:cubicBezTo>
                  <a:pt x="25059" y="1193933"/>
                  <a:pt x="58765" y="1147534"/>
                  <a:pt x="93279" y="1102794"/>
                </a:cubicBezTo>
                <a:cubicBezTo>
                  <a:pt x="100822" y="1093017"/>
                  <a:pt x="115656" y="1091943"/>
                  <a:pt x="125444" y="1084414"/>
                </a:cubicBezTo>
                <a:cubicBezTo>
                  <a:pt x="135745" y="1076490"/>
                  <a:pt x="143093" y="1065239"/>
                  <a:pt x="153014" y="1056844"/>
                </a:cubicBezTo>
                <a:cubicBezTo>
                  <a:pt x="163072" y="1048333"/>
                  <a:pt x="174457" y="1041527"/>
                  <a:pt x="185179" y="1033869"/>
                </a:cubicBezTo>
                <a:cubicBezTo>
                  <a:pt x="191306" y="1024679"/>
                  <a:pt x="202130" y="1017251"/>
                  <a:pt x="203559" y="1006299"/>
                </a:cubicBezTo>
                <a:cubicBezTo>
                  <a:pt x="206933" y="980435"/>
                  <a:pt x="204284" y="953720"/>
                  <a:pt x="198964" y="928185"/>
                </a:cubicBezTo>
                <a:cubicBezTo>
                  <a:pt x="195884" y="913401"/>
                  <a:pt x="176148" y="890996"/>
                  <a:pt x="166799" y="877640"/>
                </a:cubicBezTo>
                <a:cubicBezTo>
                  <a:pt x="160465" y="868592"/>
                  <a:pt x="154915" y="859002"/>
                  <a:pt x="148419" y="850070"/>
                </a:cubicBezTo>
                <a:cubicBezTo>
                  <a:pt x="142651" y="842138"/>
                  <a:pt x="135621" y="835159"/>
                  <a:pt x="130039" y="827095"/>
                </a:cubicBezTo>
                <a:cubicBezTo>
                  <a:pt x="121814" y="815215"/>
                  <a:pt x="114722" y="802588"/>
                  <a:pt x="107064" y="790335"/>
                </a:cubicBezTo>
                <a:cubicBezTo>
                  <a:pt x="100893" y="762564"/>
                  <a:pt x="89480" y="715502"/>
                  <a:pt x="88684" y="689246"/>
                </a:cubicBezTo>
                <a:cubicBezTo>
                  <a:pt x="87755" y="658588"/>
                  <a:pt x="89475" y="627781"/>
                  <a:pt x="93279" y="597346"/>
                </a:cubicBezTo>
                <a:cubicBezTo>
                  <a:pt x="94129" y="590549"/>
                  <a:pt x="97958" y="584122"/>
                  <a:pt x="102469" y="578967"/>
                </a:cubicBezTo>
                <a:cubicBezTo>
                  <a:pt x="113185" y="566720"/>
                  <a:pt x="148739" y="544451"/>
                  <a:pt x="162204" y="542207"/>
                </a:cubicBezTo>
                <a:cubicBezTo>
                  <a:pt x="232111" y="530556"/>
                  <a:pt x="303117" y="526890"/>
                  <a:pt x="373573" y="519232"/>
                </a:cubicBezTo>
                <a:cubicBezTo>
                  <a:pt x="395016" y="508510"/>
                  <a:pt x="418094" y="500573"/>
                  <a:pt x="437902" y="487067"/>
                </a:cubicBezTo>
                <a:cubicBezTo>
                  <a:pt x="463565" y="469569"/>
                  <a:pt x="480111" y="442678"/>
                  <a:pt x="497637" y="418142"/>
                </a:cubicBezTo>
                <a:cubicBezTo>
                  <a:pt x="500700" y="405889"/>
                  <a:pt x="504499" y="393797"/>
                  <a:pt x="506827" y="381383"/>
                </a:cubicBezTo>
                <a:cubicBezTo>
                  <a:pt x="513695" y="344754"/>
                  <a:pt x="516427" y="307321"/>
                  <a:pt x="525207" y="271103"/>
                </a:cubicBezTo>
                <a:cubicBezTo>
                  <a:pt x="528761" y="256442"/>
                  <a:pt x="533440" y="240910"/>
                  <a:pt x="543587" y="229748"/>
                </a:cubicBezTo>
                <a:cubicBezTo>
                  <a:pt x="567503" y="203440"/>
                  <a:pt x="673600" y="126778"/>
                  <a:pt x="704411" y="114874"/>
                </a:cubicBezTo>
                <a:cubicBezTo>
                  <a:pt x="740836" y="100800"/>
                  <a:pt x="780994" y="99557"/>
                  <a:pt x="819285" y="91899"/>
                </a:cubicBezTo>
                <a:cubicBezTo>
                  <a:pt x="860640" y="93431"/>
                  <a:pt x="902172" y="92376"/>
                  <a:pt x="943350" y="96494"/>
                </a:cubicBezTo>
                <a:cubicBezTo>
                  <a:pt x="948845" y="97044"/>
                  <a:pt x="954170" y="101025"/>
                  <a:pt x="957135" y="105684"/>
                </a:cubicBezTo>
                <a:cubicBezTo>
                  <a:pt x="975085" y="133891"/>
                  <a:pt x="976512" y="153076"/>
                  <a:pt x="984704" y="183799"/>
                </a:cubicBezTo>
                <a:cubicBezTo>
                  <a:pt x="987577" y="194573"/>
                  <a:pt x="984397" y="210120"/>
                  <a:pt x="993894" y="215964"/>
                </a:cubicBezTo>
                <a:cubicBezTo>
                  <a:pt x="1008302" y="224831"/>
                  <a:pt x="1027591" y="219027"/>
                  <a:pt x="1044439" y="220559"/>
                </a:cubicBezTo>
                <a:cubicBezTo>
                  <a:pt x="1204107" y="140725"/>
                  <a:pt x="980385" y="249780"/>
                  <a:pt x="1255808" y="133254"/>
                </a:cubicBezTo>
                <a:cubicBezTo>
                  <a:pt x="1295631" y="116406"/>
                  <a:pt x="1342735" y="111183"/>
                  <a:pt x="1375277" y="82709"/>
                </a:cubicBezTo>
                <a:cubicBezTo>
                  <a:pt x="1387530" y="71987"/>
                  <a:pt x="1398075" y="58921"/>
                  <a:pt x="1412037" y="50544"/>
                </a:cubicBezTo>
                <a:cubicBezTo>
                  <a:pt x="1421599" y="44807"/>
                  <a:pt x="1433849" y="45495"/>
                  <a:pt x="1444202" y="41354"/>
                </a:cubicBezTo>
                <a:cubicBezTo>
                  <a:pt x="1456922" y="36266"/>
                  <a:pt x="1468043" y="27534"/>
                  <a:pt x="1480962" y="22975"/>
                </a:cubicBezTo>
                <a:cubicBezTo>
                  <a:pt x="1494278" y="18275"/>
                  <a:pt x="1508617" y="17210"/>
                  <a:pt x="1522317" y="13785"/>
                </a:cubicBezTo>
                <a:cubicBezTo>
                  <a:pt x="1539259" y="9549"/>
                  <a:pt x="1556013" y="4595"/>
                  <a:pt x="1572861" y="0"/>
                </a:cubicBezTo>
                <a:cubicBezTo>
                  <a:pt x="1589709" y="3063"/>
                  <a:pt x="1607258" y="3491"/>
                  <a:pt x="1623406" y="9190"/>
                </a:cubicBezTo>
                <a:cubicBezTo>
                  <a:pt x="1633821" y="12866"/>
                  <a:pt x="1641280" y="22281"/>
                  <a:pt x="1650976" y="27570"/>
                </a:cubicBezTo>
                <a:cubicBezTo>
                  <a:pt x="1658217" y="31520"/>
                  <a:pt x="1666293" y="33697"/>
                  <a:pt x="1673951" y="36760"/>
                </a:cubicBezTo>
                <a:cubicBezTo>
                  <a:pt x="1680078" y="50545"/>
                  <a:pt x="1687310" y="63889"/>
                  <a:pt x="1692331" y="78114"/>
                </a:cubicBezTo>
                <a:cubicBezTo>
                  <a:pt x="1719683" y="155610"/>
                  <a:pt x="1708415" y="333152"/>
                  <a:pt x="1710711" y="353813"/>
                </a:cubicBezTo>
                <a:cubicBezTo>
                  <a:pt x="1711467" y="360621"/>
                  <a:pt x="1723143" y="359605"/>
                  <a:pt x="1729090" y="363003"/>
                </a:cubicBezTo>
                <a:cubicBezTo>
                  <a:pt x="1733885" y="365743"/>
                  <a:pt x="1737828" y="369950"/>
                  <a:pt x="1742875" y="372193"/>
                </a:cubicBezTo>
                <a:cubicBezTo>
                  <a:pt x="1751727" y="376127"/>
                  <a:pt x="1760982" y="379313"/>
                  <a:pt x="1770445" y="381383"/>
                </a:cubicBezTo>
                <a:cubicBezTo>
                  <a:pt x="1810061" y="390049"/>
                  <a:pt x="1889915" y="404358"/>
                  <a:pt x="1889915" y="404358"/>
                </a:cubicBezTo>
                <a:cubicBezTo>
                  <a:pt x="1896041" y="407421"/>
                  <a:pt x="1901857" y="411206"/>
                  <a:pt x="1908294" y="413547"/>
                </a:cubicBezTo>
                <a:cubicBezTo>
                  <a:pt x="1918773" y="417358"/>
                  <a:pt x="1934014" y="413638"/>
                  <a:pt x="1940459" y="422737"/>
                </a:cubicBezTo>
                <a:cubicBezTo>
                  <a:pt x="1961854" y="452942"/>
                  <a:pt x="1971092" y="490130"/>
                  <a:pt x="1986409" y="523827"/>
                </a:cubicBezTo>
                <a:cubicBezTo>
                  <a:pt x="1991359" y="534717"/>
                  <a:pt x="2001726" y="542207"/>
                  <a:pt x="2009384" y="551397"/>
                </a:cubicBezTo>
                <a:cubicBezTo>
                  <a:pt x="2006321" y="577435"/>
                  <a:pt x="2008485" y="604639"/>
                  <a:pt x="2000194" y="629511"/>
                </a:cubicBezTo>
                <a:cubicBezTo>
                  <a:pt x="1995728" y="642908"/>
                  <a:pt x="1981234" y="650483"/>
                  <a:pt x="1972624" y="661676"/>
                </a:cubicBezTo>
                <a:cubicBezTo>
                  <a:pt x="1948604" y="692902"/>
                  <a:pt x="1962482" y="691166"/>
                  <a:pt x="1922079" y="707626"/>
                </a:cubicBezTo>
                <a:cubicBezTo>
                  <a:pt x="1892023" y="719871"/>
                  <a:pt x="1860872" y="729240"/>
                  <a:pt x="1830180" y="739791"/>
                </a:cubicBezTo>
                <a:cubicBezTo>
                  <a:pt x="1811858" y="746089"/>
                  <a:pt x="1775040" y="758171"/>
                  <a:pt x="1775040" y="758171"/>
                </a:cubicBezTo>
                <a:cubicBezTo>
                  <a:pt x="1741192" y="814582"/>
                  <a:pt x="1758299" y="773914"/>
                  <a:pt x="1788825" y="896020"/>
                </a:cubicBezTo>
                <a:cubicBezTo>
                  <a:pt x="1791529" y="906838"/>
                  <a:pt x="1793342" y="918061"/>
                  <a:pt x="1798015" y="928185"/>
                </a:cubicBezTo>
                <a:cubicBezTo>
                  <a:pt x="1809496" y="953060"/>
                  <a:pt x="1829604" y="968963"/>
                  <a:pt x="1848560" y="987919"/>
                </a:cubicBezTo>
                <a:cubicBezTo>
                  <a:pt x="1851623" y="997109"/>
                  <a:pt x="1855254" y="1006129"/>
                  <a:pt x="1857750" y="1015489"/>
                </a:cubicBezTo>
                <a:cubicBezTo>
                  <a:pt x="1861389" y="1029133"/>
                  <a:pt x="1863706" y="1043098"/>
                  <a:pt x="1866940" y="1056844"/>
                </a:cubicBezTo>
                <a:cubicBezTo>
                  <a:pt x="1869833" y="1069139"/>
                  <a:pt x="1873067" y="1081351"/>
                  <a:pt x="1876130" y="1093604"/>
                </a:cubicBezTo>
                <a:cubicBezTo>
                  <a:pt x="1874598" y="1116579"/>
                  <a:pt x="1885671" y="1144353"/>
                  <a:pt x="1871535" y="1162528"/>
                </a:cubicBezTo>
                <a:cubicBezTo>
                  <a:pt x="1831158" y="1214441"/>
                  <a:pt x="1783046" y="1217048"/>
                  <a:pt x="1729090" y="1226858"/>
                </a:cubicBezTo>
                <a:cubicBezTo>
                  <a:pt x="1695394" y="1225326"/>
                  <a:pt x="1661340" y="1227392"/>
                  <a:pt x="1628001" y="1222263"/>
                </a:cubicBezTo>
                <a:cubicBezTo>
                  <a:pt x="1620432" y="1221098"/>
                  <a:pt x="1617241" y="1209240"/>
                  <a:pt x="1609621" y="1208478"/>
                </a:cubicBezTo>
                <a:cubicBezTo>
                  <a:pt x="1595356" y="1207052"/>
                  <a:pt x="1579539" y="1219342"/>
                  <a:pt x="1568266" y="1226858"/>
                </a:cubicBezTo>
                <a:cubicBezTo>
                  <a:pt x="1571329" y="1275871"/>
                  <a:pt x="1572315" y="1325058"/>
                  <a:pt x="1577456" y="1373897"/>
                </a:cubicBezTo>
                <a:cubicBezTo>
                  <a:pt x="1582312" y="1420030"/>
                  <a:pt x="1624426" y="1413551"/>
                  <a:pt x="1582051" y="1484177"/>
                </a:cubicBezTo>
                <a:cubicBezTo>
                  <a:pt x="1539044" y="1555856"/>
                  <a:pt x="1495018" y="1560794"/>
                  <a:pt x="1430417" y="1580671"/>
                </a:cubicBezTo>
                <a:cubicBezTo>
                  <a:pt x="1424960" y="1580461"/>
                  <a:pt x="1304453" y="1582975"/>
                  <a:pt x="1269593" y="1566886"/>
                </a:cubicBezTo>
                <a:cubicBezTo>
                  <a:pt x="1261726" y="1563255"/>
                  <a:pt x="1257041" y="1554917"/>
                  <a:pt x="1251213" y="1548506"/>
                </a:cubicBezTo>
                <a:cubicBezTo>
                  <a:pt x="1215255" y="1508952"/>
                  <a:pt x="1237268" y="1525424"/>
                  <a:pt x="1209858" y="1507151"/>
                </a:cubicBezTo>
                <a:cubicBezTo>
                  <a:pt x="1160845" y="1508683"/>
                  <a:pt x="1111687" y="1507674"/>
                  <a:pt x="1062819" y="1511746"/>
                </a:cubicBezTo>
                <a:cubicBezTo>
                  <a:pt x="1055993" y="1512315"/>
                  <a:pt x="1051178" y="1519711"/>
                  <a:pt x="1044439" y="1520936"/>
                </a:cubicBezTo>
                <a:cubicBezTo>
                  <a:pt x="1033890" y="1522854"/>
                  <a:pt x="1022996" y="1520936"/>
                  <a:pt x="1012274" y="1520936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id="{0EA18B23-596F-64B2-F1A8-3CD7F930AF96}"/>
              </a:ext>
            </a:extLst>
          </p:cNvPr>
          <p:cNvSpPr/>
          <p:nvPr/>
        </p:nvSpPr>
        <p:spPr>
          <a:xfrm>
            <a:off x="6362762" y="1236197"/>
            <a:ext cx="1411626" cy="120032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CD8FF57-35C3-33C4-505F-04AB83743754}"/>
              </a:ext>
            </a:extLst>
          </p:cNvPr>
          <p:cNvSpPr/>
          <p:nvPr/>
        </p:nvSpPr>
        <p:spPr>
          <a:xfrm>
            <a:off x="6413652" y="1329635"/>
            <a:ext cx="1307948" cy="1139687"/>
          </a:xfrm>
          <a:custGeom>
            <a:avLst/>
            <a:gdLst>
              <a:gd name="connsiteX0" fmla="*/ 640922 w 1307948"/>
              <a:gd name="connsiteY0" fmla="*/ 1139687 h 1139687"/>
              <a:gd name="connsiteX1" fmla="*/ 658591 w 1307948"/>
              <a:gd name="connsiteY1" fmla="*/ 1104348 h 1139687"/>
              <a:gd name="connsiteX2" fmla="*/ 676261 w 1307948"/>
              <a:gd name="connsiteY2" fmla="*/ 1011582 h 1139687"/>
              <a:gd name="connsiteX3" fmla="*/ 671844 w 1307948"/>
              <a:gd name="connsiteY3" fmla="*/ 954156 h 1139687"/>
              <a:gd name="connsiteX4" fmla="*/ 464226 w 1307948"/>
              <a:gd name="connsiteY4" fmla="*/ 949739 h 1139687"/>
              <a:gd name="connsiteX5" fmla="*/ 384713 w 1307948"/>
              <a:gd name="connsiteY5" fmla="*/ 958574 h 1139687"/>
              <a:gd name="connsiteX6" fmla="*/ 291948 w 1307948"/>
              <a:gd name="connsiteY6" fmla="*/ 976243 h 1139687"/>
              <a:gd name="connsiteX7" fmla="*/ 234522 w 1307948"/>
              <a:gd name="connsiteY7" fmla="*/ 985078 h 1139687"/>
              <a:gd name="connsiteX8" fmla="*/ 35739 w 1307948"/>
              <a:gd name="connsiteY8" fmla="*/ 980661 h 1139687"/>
              <a:gd name="connsiteX9" fmla="*/ 13652 w 1307948"/>
              <a:gd name="connsiteY9" fmla="*/ 945322 h 1139687"/>
              <a:gd name="connsiteX10" fmla="*/ 48991 w 1307948"/>
              <a:gd name="connsiteY10" fmla="*/ 865808 h 1139687"/>
              <a:gd name="connsiteX11" fmla="*/ 57826 w 1307948"/>
              <a:gd name="connsiteY11" fmla="*/ 830469 h 1139687"/>
              <a:gd name="connsiteX12" fmla="*/ 75496 w 1307948"/>
              <a:gd name="connsiteY12" fmla="*/ 799548 h 1139687"/>
              <a:gd name="connsiteX13" fmla="*/ 62244 w 1307948"/>
              <a:gd name="connsiteY13" fmla="*/ 591930 h 1139687"/>
              <a:gd name="connsiteX14" fmla="*/ 13652 w 1307948"/>
              <a:gd name="connsiteY14" fmla="*/ 552174 h 1139687"/>
              <a:gd name="connsiteX15" fmla="*/ 4818 w 1307948"/>
              <a:gd name="connsiteY15" fmla="*/ 503582 h 1139687"/>
              <a:gd name="connsiteX16" fmla="*/ 9235 w 1307948"/>
              <a:gd name="connsiteY16" fmla="*/ 437322 h 1139687"/>
              <a:gd name="connsiteX17" fmla="*/ 88748 w 1307948"/>
              <a:gd name="connsiteY17" fmla="*/ 450574 h 1139687"/>
              <a:gd name="connsiteX18" fmla="*/ 132922 w 1307948"/>
              <a:gd name="connsiteY18" fmla="*/ 472661 h 1139687"/>
              <a:gd name="connsiteX19" fmla="*/ 155009 w 1307948"/>
              <a:gd name="connsiteY19" fmla="*/ 481495 h 1139687"/>
              <a:gd name="connsiteX20" fmla="*/ 212435 w 1307948"/>
              <a:gd name="connsiteY20" fmla="*/ 437322 h 1139687"/>
              <a:gd name="connsiteX21" fmla="*/ 221270 w 1307948"/>
              <a:gd name="connsiteY21" fmla="*/ 371061 h 1139687"/>
              <a:gd name="connsiteX22" fmla="*/ 203600 w 1307948"/>
              <a:gd name="connsiteY22" fmla="*/ 273878 h 1139687"/>
              <a:gd name="connsiteX23" fmla="*/ 168261 w 1307948"/>
              <a:gd name="connsiteY23" fmla="*/ 238539 h 1139687"/>
              <a:gd name="connsiteX24" fmla="*/ 159426 w 1307948"/>
              <a:gd name="connsiteY24" fmla="*/ 189948 h 1139687"/>
              <a:gd name="connsiteX25" fmla="*/ 155009 w 1307948"/>
              <a:gd name="connsiteY25" fmla="*/ 123687 h 1139687"/>
              <a:gd name="connsiteX26" fmla="*/ 172678 w 1307948"/>
              <a:gd name="connsiteY26" fmla="*/ 114852 h 1139687"/>
              <a:gd name="connsiteX27" fmla="*/ 344957 w 1307948"/>
              <a:gd name="connsiteY27" fmla="*/ 119269 h 1139687"/>
              <a:gd name="connsiteX28" fmla="*/ 371461 w 1307948"/>
              <a:gd name="connsiteY28" fmla="*/ 136939 h 1139687"/>
              <a:gd name="connsiteX29" fmla="*/ 411218 w 1307948"/>
              <a:gd name="connsiteY29" fmla="*/ 154608 h 1139687"/>
              <a:gd name="connsiteX30" fmla="*/ 534905 w 1307948"/>
              <a:gd name="connsiteY30" fmla="*/ 132522 h 1139687"/>
              <a:gd name="connsiteX31" fmla="*/ 561409 w 1307948"/>
              <a:gd name="connsiteY31" fmla="*/ 101600 h 1139687"/>
              <a:gd name="connsiteX32" fmla="*/ 592331 w 1307948"/>
              <a:gd name="connsiteY32" fmla="*/ 83930 h 1139687"/>
              <a:gd name="connsiteX33" fmla="*/ 627670 w 1307948"/>
              <a:gd name="connsiteY33" fmla="*/ 57426 h 1139687"/>
              <a:gd name="connsiteX34" fmla="*/ 649757 w 1307948"/>
              <a:gd name="connsiteY34" fmla="*/ 48591 h 1139687"/>
              <a:gd name="connsiteX35" fmla="*/ 742522 w 1307948"/>
              <a:gd name="connsiteY35" fmla="*/ 0 h 1139687"/>
              <a:gd name="connsiteX36" fmla="*/ 861791 w 1307948"/>
              <a:gd name="connsiteY36" fmla="*/ 22087 h 1139687"/>
              <a:gd name="connsiteX37" fmla="*/ 870626 w 1307948"/>
              <a:gd name="connsiteY37" fmla="*/ 44174 h 1139687"/>
              <a:gd name="connsiteX38" fmla="*/ 897131 w 1307948"/>
              <a:gd name="connsiteY38" fmla="*/ 79513 h 1139687"/>
              <a:gd name="connsiteX39" fmla="*/ 958974 w 1307948"/>
              <a:gd name="connsiteY39" fmla="*/ 101600 h 1139687"/>
              <a:gd name="connsiteX40" fmla="*/ 1140087 w 1307948"/>
              <a:gd name="connsiteY40" fmla="*/ 141356 h 1139687"/>
              <a:gd name="connsiteX41" fmla="*/ 1179844 w 1307948"/>
              <a:gd name="connsiteY41" fmla="*/ 159026 h 1139687"/>
              <a:gd name="connsiteX42" fmla="*/ 1135670 w 1307948"/>
              <a:gd name="connsiteY42" fmla="*/ 198782 h 1139687"/>
              <a:gd name="connsiteX43" fmla="*/ 1118000 w 1307948"/>
              <a:gd name="connsiteY43" fmla="*/ 216452 h 1139687"/>
              <a:gd name="connsiteX44" fmla="*/ 1171009 w 1307948"/>
              <a:gd name="connsiteY44" fmla="*/ 304800 h 1139687"/>
              <a:gd name="connsiteX45" fmla="*/ 1241687 w 1307948"/>
              <a:gd name="connsiteY45" fmla="*/ 331304 h 1139687"/>
              <a:gd name="connsiteX46" fmla="*/ 1307948 w 1307948"/>
              <a:gd name="connsiteY46" fmla="*/ 371061 h 1139687"/>
              <a:gd name="connsiteX47" fmla="*/ 1299113 w 1307948"/>
              <a:gd name="connsiteY47" fmla="*/ 437322 h 1139687"/>
              <a:gd name="connsiteX48" fmla="*/ 1175426 w 1307948"/>
              <a:gd name="connsiteY48" fmla="*/ 485913 h 1139687"/>
              <a:gd name="connsiteX49" fmla="*/ 1109165 w 1307948"/>
              <a:gd name="connsiteY49" fmla="*/ 521252 h 1139687"/>
              <a:gd name="connsiteX50" fmla="*/ 1091496 w 1307948"/>
              <a:gd name="connsiteY50" fmla="*/ 569843 h 1139687"/>
              <a:gd name="connsiteX51" fmla="*/ 1095913 w 1307948"/>
              <a:gd name="connsiteY51" fmla="*/ 627269 h 1139687"/>
              <a:gd name="connsiteX52" fmla="*/ 1184261 w 1307948"/>
              <a:gd name="connsiteY52" fmla="*/ 693530 h 1139687"/>
              <a:gd name="connsiteX53" fmla="*/ 1193096 w 1307948"/>
              <a:gd name="connsiteY53" fmla="*/ 724452 h 1139687"/>
              <a:gd name="connsiteX54" fmla="*/ 1188678 w 1307948"/>
              <a:gd name="connsiteY54" fmla="*/ 790713 h 1139687"/>
              <a:gd name="connsiteX55" fmla="*/ 1166591 w 1307948"/>
              <a:gd name="connsiteY55" fmla="*/ 808382 h 1139687"/>
              <a:gd name="connsiteX56" fmla="*/ 1082661 w 1307948"/>
              <a:gd name="connsiteY56" fmla="*/ 834887 h 1139687"/>
              <a:gd name="connsiteX57" fmla="*/ 879461 w 1307948"/>
              <a:gd name="connsiteY57" fmla="*/ 817217 h 1139687"/>
              <a:gd name="connsiteX58" fmla="*/ 791113 w 1307948"/>
              <a:gd name="connsiteY58" fmla="*/ 812800 h 1139687"/>
              <a:gd name="connsiteX59" fmla="*/ 782278 w 1307948"/>
              <a:gd name="connsiteY59" fmla="*/ 830469 h 1139687"/>
              <a:gd name="connsiteX60" fmla="*/ 746939 w 1307948"/>
              <a:gd name="connsiteY60" fmla="*/ 852556 h 1139687"/>
              <a:gd name="connsiteX61" fmla="*/ 689513 w 1307948"/>
              <a:gd name="connsiteY61" fmla="*/ 759791 h 113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307948" h="1139687">
                <a:moveTo>
                  <a:pt x="640922" y="1139687"/>
                </a:moveTo>
                <a:cubicBezTo>
                  <a:pt x="646812" y="1127907"/>
                  <a:pt x="654426" y="1116842"/>
                  <a:pt x="658591" y="1104348"/>
                </a:cubicBezTo>
                <a:cubicBezTo>
                  <a:pt x="661004" y="1097109"/>
                  <a:pt x="675320" y="1016757"/>
                  <a:pt x="676261" y="1011582"/>
                </a:cubicBezTo>
                <a:cubicBezTo>
                  <a:pt x="674789" y="992440"/>
                  <a:pt x="688627" y="963480"/>
                  <a:pt x="671844" y="954156"/>
                </a:cubicBezTo>
                <a:cubicBezTo>
                  <a:pt x="641758" y="937442"/>
                  <a:pt x="502120" y="947935"/>
                  <a:pt x="464226" y="949739"/>
                </a:cubicBezTo>
                <a:cubicBezTo>
                  <a:pt x="437722" y="952684"/>
                  <a:pt x="411070" y="954519"/>
                  <a:pt x="384713" y="958574"/>
                </a:cubicBezTo>
                <a:cubicBezTo>
                  <a:pt x="353601" y="963360"/>
                  <a:pt x="323060" y="971456"/>
                  <a:pt x="291948" y="976243"/>
                </a:cubicBezTo>
                <a:lnTo>
                  <a:pt x="234522" y="985078"/>
                </a:lnTo>
                <a:cubicBezTo>
                  <a:pt x="157303" y="1010817"/>
                  <a:pt x="158497" y="1016590"/>
                  <a:pt x="35739" y="980661"/>
                </a:cubicBezTo>
                <a:cubicBezTo>
                  <a:pt x="22407" y="976759"/>
                  <a:pt x="21014" y="957102"/>
                  <a:pt x="13652" y="945322"/>
                </a:cubicBezTo>
                <a:cubicBezTo>
                  <a:pt x="33735" y="834868"/>
                  <a:pt x="4501" y="949228"/>
                  <a:pt x="48991" y="865808"/>
                </a:cubicBezTo>
                <a:cubicBezTo>
                  <a:pt x="54705" y="855094"/>
                  <a:pt x="53316" y="841743"/>
                  <a:pt x="57826" y="830469"/>
                </a:cubicBezTo>
                <a:cubicBezTo>
                  <a:pt x="62235" y="819447"/>
                  <a:pt x="69606" y="809855"/>
                  <a:pt x="75496" y="799548"/>
                </a:cubicBezTo>
                <a:cubicBezTo>
                  <a:pt x="71079" y="730342"/>
                  <a:pt x="79063" y="659206"/>
                  <a:pt x="62244" y="591930"/>
                </a:cubicBezTo>
                <a:cubicBezTo>
                  <a:pt x="57168" y="571627"/>
                  <a:pt x="25057" y="569721"/>
                  <a:pt x="13652" y="552174"/>
                </a:cubicBezTo>
                <a:cubicBezTo>
                  <a:pt x="4680" y="538371"/>
                  <a:pt x="7763" y="519779"/>
                  <a:pt x="4818" y="503582"/>
                </a:cubicBezTo>
                <a:cubicBezTo>
                  <a:pt x="6290" y="481495"/>
                  <a:pt x="-9481" y="449142"/>
                  <a:pt x="9235" y="437322"/>
                </a:cubicBezTo>
                <a:cubicBezTo>
                  <a:pt x="31953" y="422974"/>
                  <a:pt x="62912" y="443192"/>
                  <a:pt x="88748" y="450574"/>
                </a:cubicBezTo>
                <a:cubicBezTo>
                  <a:pt x="104577" y="455097"/>
                  <a:pt x="117637" y="466547"/>
                  <a:pt x="132922" y="472661"/>
                </a:cubicBezTo>
                <a:lnTo>
                  <a:pt x="155009" y="481495"/>
                </a:lnTo>
                <a:cubicBezTo>
                  <a:pt x="174151" y="466771"/>
                  <a:pt x="200010" y="458030"/>
                  <a:pt x="212435" y="437322"/>
                </a:cubicBezTo>
                <a:cubicBezTo>
                  <a:pt x="223899" y="418215"/>
                  <a:pt x="220528" y="393331"/>
                  <a:pt x="221270" y="371061"/>
                </a:cubicBezTo>
                <a:cubicBezTo>
                  <a:pt x="222174" y="343944"/>
                  <a:pt x="222498" y="299648"/>
                  <a:pt x="203600" y="273878"/>
                </a:cubicBezTo>
                <a:cubicBezTo>
                  <a:pt x="193749" y="260444"/>
                  <a:pt x="180041" y="250319"/>
                  <a:pt x="168261" y="238539"/>
                </a:cubicBezTo>
                <a:cubicBezTo>
                  <a:pt x="165316" y="222342"/>
                  <a:pt x="163832" y="205810"/>
                  <a:pt x="159426" y="189948"/>
                </a:cubicBezTo>
                <a:cubicBezTo>
                  <a:pt x="150456" y="157656"/>
                  <a:pt x="133639" y="159304"/>
                  <a:pt x="155009" y="123687"/>
                </a:cubicBezTo>
                <a:cubicBezTo>
                  <a:pt x="158397" y="118040"/>
                  <a:pt x="166788" y="117797"/>
                  <a:pt x="172678" y="114852"/>
                </a:cubicBezTo>
                <a:lnTo>
                  <a:pt x="344957" y="119269"/>
                </a:lnTo>
                <a:cubicBezTo>
                  <a:pt x="355510" y="120442"/>
                  <a:pt x="362092" y="131942"/>
                  <a:pt x="371461" y="136939"/>
                </a:cubicBezTo>
                <a:cubicBezTo>
                  <a:pt x="384257" y="143764"/>
                  <a:pt x="397966" y="148718"/>
                  <a:pt x="411218" y="154608"/>
                </a:cubicBezTo>
                <a:cubicBezTo>
                  <a:pt x="452447" y="147246"/>
                  <a:pt x="495411" y="146461"/>
                  <a:pt x="534905" y="132522"/>
                </a:cubicBezTo>
                <a:cubicBezTo>
                  <a:pt x="547707" y="128004"/>
                  <a:pt x="551046" y="110369"/>
                  <a:pt x="561409" y="101600"/>
                </a:cubicBezTo>
                <a:cubicBezTo>
                  <a:pt x="570472" y="93932"/>
                  <a:pt x="582453" y="90515"/>
                  <a:pt x="592331" y="83930"/>
                </a:cubicBezTo>
                <a:cubicBezTo>
                  <a:pt x="604583" y="75762"/>
                  <a:pt x="615130" y="65143"/>
                  <a:pt x="627670" y="57426"/>
                </a:cubicBezTo>
                <a:cubicBezTo>
                  <a:pt x="634423" y="53270"/>
                  <a:pt x="642958" y="52671"/>
                  <a:pt x="649757" y="48591"/>
                </a:cubicBezTo>
                <a:cubicBezTo>
                  <a:pt x="732711" y="-1182"/>
                  <a:pt x="653393" y="32410"/>
                  <a:pt x="742522" y="0"/>
                </a:cubicBezTo>
                <a:cubicBezTo>
                  <a:pt x="779816" y="2331"/>
                  <a:pt x="827950" y="-1342"/>
                  <a:pt x="861791" y="22087"/>
                </a:cubicBezTo>
                <a:cubicBezTo>
                  <a:pt x="868311" y="26601"/>
                  <a:pt x="866470" y="37421"/>
                  <a:pt x="870626" y="44174"/>
                </a:cubicBezTo>
                <a:cubicBezTo>
                  <a:pt x="878343" y="56714"/>
                  <a:pt x="884785" y="71488"/>
                  <a:pt x="897131" y="79513"/>
                </a:cubicBezTo>
                <a:cubicBezTo>
                  <a:pt x="915484" y="91443"/>
                  <a:pt x="938208" y="94678"/>
                  <a:pt x="958974" y="101600"/>
                </a:cubicBezTo>
                <a:cubicBezTo>
                  <a:pt x="1063826" y="136551"/>
                  <a:pt x="1025263" y="125698"/>
                  <a:pt x="1140087" y="141356"/>
                </a:cubicBezTo>
                <a:cubicBezTo>
                  <a:pt x="1153339" y="147246"/>
                  <a:pt x="1176028" y="145035"/>
                  <a:pt x="1179844" y="159026"/>
                </a:cubicBezTo>
                <a:cubicBezTo>
                  <a:pt x="1184770" y="177090"/>
                  <a:pt x="1148157" y="192539"/>
                  <a:pt x="1135670" y="198782"/>
                </a:cubicBezTo>
                <a:cubicBezTo>
                  <a:pt x="1129780" y="204672"/>
                  <a:pt x="1119873" y="208336"/>
                  <a:pt x="1118000" y="216452"/>
                </a:cubicBezTo>
                <a:cubicBezTo>
                  <a:pt x="1108804" y="256301"/>
                  <a:pt x="1140724" y="285731"/>
                  <a:pt x="1171009" y="304800"/>
                </a:cubicBezTo>
                <a:cubicBezTo>
                  <a:pt x="1192301" y="318206"/>
                  <a:pt x="1218865" y="320708"/>
                  <a:pt x="1241687" y="331304"/>
                </a:cubicBezTo>
                <a:cubicBezTo>
                  <a:pt x="1265406" y="342316"/>
                  <a:pt x="1286467" y="356740"/>
                  <a:pt x="1307948" y="371061"/>
                </a:cubicBezTo>
                <a:cubicBezTo>
                  <a:pt x="1305003" y="393148"/>
                  <a:pt x="1308334" y="417037"/>
                  <a:pt x="1299113" y="437322"/>
                </a:cubicBezTo>
                <a:cubicBezTo>
                  <a:pt x="1279558" y="480342"/>
                  <a:pt x="1205469" y="479904"/>
                  <a:pt x="1175426" y="485913"/>
                </a:cubicBezTo>
                <a:cubicBezTo>
                  <a:pt x="1172571" y="487341"/>
                  <a:pt x="1112669" y="516473"/>
                  <a:pt x="1109165" y="521252"/>
                </a:cubicBezTo>
                <a:cubicBezTo>
                  <a:pt x="1098973" y="535150"/>
                  <a:pt x="1097386" y="553646"/>
                  <a:pt x="1091496" y="569843"/>
                </a:cubicBezTo>
                <a:cubicBezTo>
                  <a:pt x="1092968" y="588985"/>
                  <a:pt x="1088529" y="609547"/>
                  <a:pt x="1095913" y="627269"/>
                </a:cubicBezTo>
                <a:cubicBezTo>
                  <a:pt x="1117277" y="678543"/>
                  <a:pt x="1140136" y="677485"/>
                  <a:pt x="1184261" y="693530"/>
                </a:cubicBezTo>
                <a:cubicBezTo>
                  <a:pt x="1187206" y="703837"/>
                  <a:pt x="1192609" y="713743"/>
                  <a:pt x="1193096" y="724452"/>
                </a:cubicBezTo>
                <a:cubicBezTo>
                  <a:pt x="1194101" y="746565"/>
                  <a:pt x="1195344" y="769605"/>
                  <a:pt x="1188678" y="790713"/>
                </a:cubicBezTo>
                <a:cubicBezTo>
                  <a:pt x="1185839" y="799704"/>
                  <a:pt x="1174621" y="803441"/>
                  <a:pt x="1166591" y="808382"/>
                </a:cubicBezTo>
                <a:cubicBezTo>
                  <a:pt x="1129849" y="830992"/>
                  <a:pt x="1127558" y="826724"/>
                  <a:pt x="1082661" y="834887"/>
                </a:cubicBezTo>
                <a:lnTo>
                  <a:pt x="879461" y="817217"/>
                </a:lnTo>
                <a:cubicBezTo>
                  <a:pt x="797304" y="808862"/>
                  <a:pt x="848971" y="804534"/>
                  <a:pt x="791113" y="812800"/>
                </a:cubicBezTo>
                <a:cubicBezTo>
                  <a:pt x="788168" y="818690"/>
                  <a:pt x="786563" y="825469"/>
                  <a:pt x="782278" y="830469"/>
                </a:cubicBezTo>
                <a:cubicBezTo>
                  <a:pt x="773673" y="840508"/>
                  <a:pt x="758375" y="846839"/>
                  <a:pt x="746939" y="852556"/>
                </a:cubicBezTo>
                <a:cubicBezTo>
                  <a:pt x="660150" y="845881"/>
                  <a:pt x="689513" y="867338"/>
                  <a:pt x="689513" y="759791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BCD6F8A-2E42-811C-F813-27EA8508524E}"/>
              </a:ext>
            </a:extLst>
          </p:cNvPr>
          <p:cNvSpPr/>
          <p:nvPr/>
        </p:nvSpPr>
        <p:spPr>
          <a:xfrm>
            <a:off x="6740939" y="1577009"/>
            <a:ext cx="694346" cy="565439"/>
          </a:xfrm>
          <a:custGeom>
            <a:avLst/>
            <a:gdLst>
              <a:gd name="connsiteX0" fmla="*/ 348974 w 694346"/>
              <a:gd name="connsiteY0" fmla="*/ 534504 h 565439"/>
              <a:gd name="connsiteX1" fmla="*/ 313635 w 694346"/>
              <a:gd name="connsiteY1" fmla="*/ 543339 h 565439"/>
              <a:gd name="connsiteX2" fmla="*/ 247374 w 694346"/>
              <a:gd name="connsiteY2" fmla="*/ 565426 h 565439"/>
              <a:gd name="connsiteX3" fmla="*/ 123687 w 694346"/>
              <a:gd name="connsiteY3" fmla="*/ 538921 h 565439"/>
              <a:gd name="connsiteX4" fmla="*/ 88348 w 694346"/>
              <a:gd name="connsiteY4" fmla="*/ 454991 h 565439"/>
              <a:gd name="connsiteX5" fmla="*/ 92765 w 694346"/>
              <a:gd name="connsiteY5" fmla="*/ 424069 h 565439"/>
              <a:gd name="connsiteX6" fmla="*/ 119270 w 694346"/>
              <a:gd name="connsiteY6" fmla="*/ 415234 h 565439"/>
              <a:gd name="connsiteX7" fmla="*/ 150191 w 694346"/>
              <a:gd name="connsiteY7" fmla="*/ 419652 h 565439"/>
              <a:gd name="connsiteX8" fmla="*/ 26504 w 694346"/>
              <a:gd name="connsiteY8" fmla="*/ 432904 h 565439"/>
              <a:gd name="connsiteX9" fmla="*/ 0 w 694346"/>
              <a:gd name="connsiteY9" fmla="*/ 415234 h 565439"/>
              <a:gd name="connsiteX10" fmla="*/ 4418 w 694346"/>
              <a:gd name="connsiteY10" fmla="*/ 265043 h 565439"/>
              <a:gd name="connsiteX11" fmla="*/ 13252 w 694346"/>
              <a:gd name="connsiteY11" fmla="*/ 247374 h 565439"/>
              <a:gd name="connsiteX12" fmla="*/ 97183 w 694346"/>
              <a:gd name="connsiteY12" fmla="*/ 216452 h 565439"/>
              <a:gd name="connsiteX13" fmla="*/ 92765 w 694346"/>
              <a:gd name="connsiteY13" fmla="*/ 150191 h 565439"/>
              <a:gd name="connsiteX14" fmla="*/ 145774 w 694346"/>
              <a:gd name="connsiteY14" fmla="*/ 106017 h 565439"/>
              <a:gd name="connsiteX15" fmla="*/ 163444 w 694346"/>
              <a:gd name="connsiteY15" fmla="*/ 83930 h 565439"/>
              <a:gd name="connsiteX16" fmla="*/ 185531 w 694346"/>
              <a:gd name="connsiteY16" fmla="*/ 44174 h 565439"/>
              <a:gd name="connsiteX17" fmla="*/ 300383 w 694346"/>
              <a:gd name="connsiteY17" fmla="*/ 17669 h 565439"/>
              <a:gd name="connsiteX18" fmla="*/ 344557 w 694346"/>
              <a:gd name="connsiteY18" fmla="*/ 22087 h 565439"/>
              <a:gd name="connsiteX19" fmla="*/ 366644 w 694346"/>
              <a:gd name="connsiteY19" fmla="*/ 30921 h 565439"/>
              <a:gd name="connsiteX20" fmla="*/ 410818 w 694346"/>
              <a:gd name="connsiteY20" fmla="*/ 8834 h 565439"/>
              <a:gd name="connsiteX21" fmla="*/ 477078 w 694346"/>
              <a:gd name="connsiteY21" fmla="*/ 0 h 565439"/>
              <a:gd name="connsiteX22" fmla="*/ 614018 w 694346"/>
              <a:gd name="connsiteY22" fmla="*/ 30921 h 565439"/>
              <a:gd name="connsiteX23" fmla="*/ 622852 w 694346"/>
              <a:gd name="connsiteY23" fmla="*/ 61843 h 565439"/>
              <a:gd name="connsiteX24" fmla="*/ 609600 w 694346"/>
              <a:gd name="connsiteY24" fmla="*/ 119269 h 565439"/>
              <a:gd name="connsiteX25" fmla="*/ 614018 w 694346"/>
              <a:gd name="connsiteY25" fmla="*/ 203200 h 565439"/>
              <a:gd name="connsiteX26" fmla="*/ 622852 w 694346"/>
              <a:gd name="connsiteY26" fmla="*/ 260626 h 565439"/>
              <a:gd name="connsiteX27" fmla="*/ 618435 w 694346"/>
              <a:gd name="connsiteY27" fmla="*/ 287130 h 565439"/>
              <a:gd name="connsiteX28" fmla="*/ 583096 w 694346"/>
              <a:gd name="connsiteY28" fmla="*/ 318052 h 565439"/>
              <a:gd name="connsiteX29" fmla="*/ 569844 w 694346"/>
              <a:gd name="connsiteY29" fmla="*/ 335721 h 565439"/>
              <a:gd name="connsiteX30" fmla="*/ 578678 w 694346"/>
              <a:gd name="connsiteY30" fmla="*/ 353391 h 565439"/>
              <a:gd name="connsiteX31" fmla="*/ 636104 w 694346"/>
              <a:gd name="connsiteY31" fmla="*/ 393148 h 565439"/>
              <a:gd name="connsiteX32" fmla="*/ 689113 w 694346"/>
              <a:gd name="connsiteY32" fmla="*/ 446156 h 565439"/>
              <a:gd name="connsiteX33" fmla="*/ 534504 w 694346"/>
              <a:gd name="connsiteY33" fmla="*/ 441739 h 565439"/>
              <a:gd name="connsiteX34" fmla="*/ 512418 w 694346"/>
              <a:gd name="connsiteY34" fmla="*/ 432904 h 565439"/>
              <a:gd name="connsiteX35" fmla="*/ 494748 w 694346"/>
              <a:gd name="connsiteY35" fmla="*/ 424069 h 565439"/>
              <a:gd name="connsiteX36" fmla="*/ 295965 w 694346"/>
              <a:gd name="connsiteY36" fmla="*/ 428487 h 565439"/>
              <a:gd name="connsiteX37" fmla="*/ 212035 w 694346"/>
              <a:gd name="connsiteY37" fmla="*/ 326887 h 565439"/>
              <a:gd name="connsiteX38" fmla="*/ 225287 w 694346"/>
              <a:gd name="connsiteY38" fmla="*/ 242956 h 565439"/>
              <a:gd name="connsiteX39" fmla="*/ 234122 w 694346"/>
              <a:gd name="connsiteY39" fmla="*/ 216452 h 565439"/>
              <a:gd name="connsiteX40" fmla="*/ 309218 w 694346"/>
              <a:gd name="connsiteY40" fmla="*/ 176695 h 565439"/>
              <a:gd name="connsiteX41" fmla="*/ 406400 w 694346"/>
              <a:gd name="connsiteY41" fmla="*/ 189948 h 565439"/>
              <a:gd name="connsiteX42" fmla="*/ 419652 w 694346"/>
              <a:gd name="connsiteY42" fmla="*/ 304800 h 565439"/>
              <a:gd name="connsiteX43" fmla="*/ 371061 w 694346"/>
              <a:gd name="connsiteY43" fmla="*/ 322469 h 565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94346" h="565439">
                <a:moveTo>
                  <a:pt x="348974" y="534504"/>
                </a:moveTo>
                <a:cubicBezTo>
                  <a:pt x="337194" y="537449"/>
                  <a:pt x="325251" y="539804"/>
                  <a:pt x="313635" y="543339"/>
                </a:cubicBezTo>
                <a:cubicBezTo>
                  <a:pt x="291362" y="550118"/>
                  <a:pt x="270649" y="565967"/>
                  <a:pt x="247374" y="565426"/>
                </a:cubicBezTo>
                <a:cubicBezTo>
                  <a:pt x="205220" y="564446"/>
                  <a:pt x="123687" y="538921"/>
                  <a:pt x="123687" y="538921"/>
                </a:cubicBezTo>
                <a:cubicBezTo>
                  <a:pt x="94999" y="500670"/>
                  <a:pt x="91216" y="506600"/>
                  <a:pt x="88348" y="454991"/>
                </a:cubicBezTo>
                <a:cubicBezTo>
                  <a:pt x="87770" y="444595"/>
                  <a:pt x="86373" y="432288"/>
                  <a:pt x="92765" y="424069"/>
                </a:cubicBezTo>
                <a:cubicBezTo>
                  <a:pt x="98483" y="416718"/>
                  <a:pt x="110435" y="418179"/>
                  <a:pt x="119270" y="415234"/>
                </a:cubicBezTo>
                <a:cubicBezTo>
                  <a:pt x="129577" y="416707"/>
                  <a:pt x="160419" y="417704"/>
                  <a:pt x="150191" y="419652"/>
                </a:cubicBezTo>
                <a:cubicBezTo>
                  <a:pt x="109458" y="427411"/>
                  <a:pt x="67951" y="434123"/>
                  <a:pt x="26504" y="432904"/>
                </a:cubicBezTo>
                <a:cubicBezTo>
                  <a:pt x="15891" y="432592"/>
                  <a:pt x="8835" y="421124"/>
                  <a:pt x="0" y="415234"/>
                </a:cubicBezTo>
                <a:cubicBezTo>
                  <a:pt x="1473" y="365170"/>
                  <a:pt x="476" y="314973"/>
                  <a:pt x="4418" y="265043"/>
                </a:cubicBezTo>
                <a:cubicBezTo>
                  <a:pt x="4936" y="258479"/>
                  <a:pt x="7419" y="250429"/>
                  <a:pt x="13252" y="247374"/>
                </a:cubicBezTo>
                <a:cubicBezTo>
                  <a:pt x="39663" y="233540"/>
                  <a:pt x="69206" y="226759"/>
                  <a:pt x="97183" y="216452"/>
                </a:cubicBezTo>
                <a:cubicBezTo>
                  <a:pt x="95710" y="194365"/>
                  <a:pt x="83850" y="170452"/>
                  <a:pt x="92765" y="150191"/>
                </a:cubicBezTo>
                <a:cubicBezTo>
                  <a:pt x="102028" y="129138"/>
                  <a:pt x="128994" y="121748"/>
                  <a:pt x="145774" y="106017"/>
                </a:cubicBezTo>
                <a:cubicBezTo>
                  <a:pt x="152652" y="99569"/>
                  <a:pt x="158345" y="91861"/>
                  <a:pt x="163444" y="83930"/>
                </a:cubicBezTo>
                <a:cubicBezTo>
                  <a:pt x="171642" y="71178"/>
                  <a:pt x="174811" y="54894"/>
                  <a:pt x="185531" y="44174"/>
                </a:cubicBezTo>
                <a:cubicBezTo>
                  <a:pt x="211428" y="18277"/>
                  <a:pt x="275196" y="20468"/>
                  <a:pt x="300383" y="17669"/>
                </a:cubicBezTo>
                <a:cubicBezTo>
                  <a:pt x="315108" y="19142"/>
                  <a:pt x="330046" y="19185"/>
                  <a:pt x="344557" y="22087"/>
                </a:cubicBezTo>
                <a:cubicBezTo>
                  <a:pt x="352332" y="23642"/>
                  <a:pt x="358869" y="32476"/>
                  <a:pt x="366644" y="30921"/>
                </a:cubicBezTo>
                <a:cubicBezTo>
                  <a:pt x="382787" y="27692"/>
                  <a:pt x="394965" y="13273"/>
                  <a:pt x="410818" y="8834"/>
                </a:cubicBezTo>
                <a:cubicBezTo>
                  <a:pt x="432275" y="2826"/>
                  <a:pt x="454991" y="2945"/>
                  <a:pt x="477078" y="0"/>
                </a:cubicBezTo>
                <a:cubicBezTo>
                  <a:pt x="522725" y="10307"/>
                  <a:pt x="570939" y="12645"/>
                  <a:pt x="614018" y="30921"/>
                </a:cubicBezTo>
                <a:cubicBezTo>
                  <a:pt x="623886" y="35108"/>
                  <a:pt x="622030" y="51155"/>
                  <a:pt x="622852" y="61843"/>
                </a:cubicBezTo>
                <a:cubicBezTo>
                  <a:pt x="623788" y="74018"/>
                  <a:pt x="612380" y="109540"/>
                  <a:pt x="609600" y="119269"/>
                </a:cubicBezTo>
                <a:cubicBezTo>
                  <a:pt x="611073" y="147246"/>
                  <a:pt x="611403" y="175307"/>
                  <a:pt x="614018" y="203200"/>
                </a:cubicBezTo>
                <a:cubicBezTo>
                  <a:pt x="615826" y="222483"/>
                  <a:pt x="621834" y="241286"/>
                  <a:pt x="622852" y="260626"/>
                </a:cubicBezTo>
                <a:cubicBezTo>
                  <a:pt x="623323" y="269570"/>
                  <a:pt x="623533" y="279766"/>
                  <a:pt x="618435" y="287130"/>
                </a:cubicBezTo>
                <a:cubicBezTo>
                  <a:pt x="609525" y="299999"/>
                  <a:pt x="594164" y="306984"/>
                  <a:pt x="583096" y="318052"/>
                </a:cubicBezTo>
                <a:cubicBezTo>
                  <a:pt x="577890" y="323258"/>
                  <a:pt x="574261" y="329831"/>
                  <a:pt x="569844" y="335721"/>
                </a:cubicBezTo>
                <a:cubicBezTo>
                  <a:pt x="572789" y="341611"/>
                  <a:pt x="573702" y="349078"/>
                  <a:pt x="578678" y="353391"/>
                </a:cubicBezTo>
                <a:cubicBezTo>
                  <a:pt x="596272" y="368639"/>
                  <a:pt x="618277" y="378173"/>
                  <a:pt x="636104" y="393148"/>
                </a:cubicBezTo>
                <a:cubicBezTo>
                  <a:pt x="655238" y="409220"/>
                  <a:pt x="711656" y="435375"/>
                  <a:pt x="689113" y="446156"/>
                </a:cubicBezTo>
                <a:cubicBezTo>
                  <a:pt x="642601" y="468401"/>
                  <a:pt x="586040" y="443211"/>
                  <a:pt x="534504" y="441739"/>
                </a:cubicBezTo>
                <a:cubicBezTo>
                  <a:pt x="527142" y="438794"/>
                  <a:pt x="519664" y="436124"/>
                  <a:pt x="512418" y="432904"/>
                </a:cubicBezTo>
                <a:cubicBezTo>
                  <a:pt x="506400" y="430229"/>
                  <a:pt x="501332" y="424203"/>
                  <a:pt x="494748" y="424069"/>
                </a:cubicBezTo>
                <a:lnTo>
                  <a:pt x="295965" y="428487"/>
                </a:lnTo>
                <a:cubicBezTo>
                  <a:pt x="274499" y="408672"/>
                  <a:pt x="215944" y="365976"/>
                  <a:pt x="212035" y="326887"/>
                </a:cubicBezTo>
                <a:cubicBezTo>
                  <a:pt x="209217" y="298704"/>
                  <a:pt x="219732" y="270730"/>
                  <a:pt x="225287" y="242956"/>
                </a:cubicBezTo>
                <a:cubicBezTo>
                  <a:pt x="227113" y="233824"/>
                  <a:pt x="226813" y="222222"/>
                  <a:pt x="234122" y="216452"/>
                </a:cubicBezTo>
                <a:cubicBezTo>
                  <a:pt x="256353" y="198902"/>
                  <a:pt x="309218" y="176695"/>
                  <a:pt x="309218" y="176695"/>
                </a:cubicBezTo>
                <a:cubicBezTo>
                  <a:pt x="341612" y="181113"/>
                  <a:pt x="380951" y="169424"/>
                  <a:pt x="406400" y="189948"/>
                </a:cubicBezTo>
                <a:cubicBezTo>
                  <a:pt x="498853" y="264507"/>
                  <a:pt x="460511" y="277560"/>
                  <a:pt x="419652" y="304800"/>
                </a:cubicBezTo>
                <a:cubicBezTo>
                  <a:pt x="404892" y="334322"/>
                  <a:pt x="417403" y="322469"/>
                  <a:pt x="371061" y="322469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3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2" grpId="0"/>
      <p:bldP spid="17" grpId="0" animBg="1"/>
      <p:bldP spid="18" grpId="0" animBg="1"/>
      <p:bldP spid="48" grpId="0" animBg="1"/>
      <p:bldP spid="51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val 158">
            <a:extLst>
              <a:ext uri="{FF2B5EF4-FFF2-40B4-BE49-F238E27FC236}">
                <a16:creationId xmlns:a16="http://schemas.microsoft.com/office/drawing/2014/main" id="{4E5D60D3-34FE-86BE-F32A-77A20915821F}"/>
              </a:ext>
            </a:extLst>
          </p:cNvPr>
          <p:cNvSpPr/>
          <p:nvPr/>
        </p:nvSpPr>
        <p:spPr>
          <a:xfrm>
            <a:off x="3521697" y="2461873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rrow: Down 92">
            <a:extLst>
              <a:ext uri="{FF2B5EF4-FFF2-40B4-BE49-F238E27FC236}">
                <a16:creationId xmlns:a16="http://schemas.microsoft.com/office/drawing/2014/main" id="{D2CC3A15-9387-78BB-0AAF-216F12E14C8E}"/>
              </a:ext>
            </a:extLst>
          </p:cNvPr>
          <p:cNvSpPr/>
          <p:nvPr/>
        </p:nvSpPr>
        <p:spPr>
          <a:xfrm>
            <a:off x="3469011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1E962704-6F11-C631-20B8-1B3D062FF053}"/>
              </a:ext>
            </a:extLst>
          </p:cNvPr>
          <p:cNvSpPr/>
          <p:nvPr/>
        </p:nvSpPr>
        <p:spPr>
          <a:xfrm>
            <a:off x="3077226" y="2461873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6FB3D2-A85E-58D7-B66B-B618C51F0AA6}"/>
              </a:ext>
            </a:extLst>
          </p:cNvPr>
          <p:cNvSpPr/>
          <p:nvPr/>
        </p:nvSpPr>
        <p:spPr>
          <a:xfrm>
            <a:off x="1472599" y="2383834"/>
            <a:ext cx="104092" cy="7211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523A381-16AA-1E27-B71E-13E5EB261AF0}"/>
              </a:ext>
            </a:extLst>
          </p:cNvPr>
          <p:cNvSpPr/>
          <p:nvPr/>
        </p:nvSpPr>
        <p:spPr>
          <a:xfrm>
            <a:off x="1471023" y="2380309"/>
            <a:ext cx="104092" cy="7211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Basics.</a:t>
            </a:r>
          </a:p>
        </p:txBody>
      </p:sp>
      <p:sp>
        <p:nvSpPr>
          <p:cNvPr id="53" name="Explosion: 14 Points 52">
            <a:extLst>
              <a:ext uri="{FF2B5EF4-FFF2-40B4-BE49-F238E27FC236}">
                <a16:creationId xmlns:a16="http://schemas.microsoft.com/office/drawing/2014/main" id="{474F9488-6A4F-36CD-8B61-633977E42FC1}"/>
              </a:ext>
            </a:extLst>
          </p:cNvPr>
          <p:cNvSpPr/>
          <p:nvPr/>
        </p:nvSpPr>
        <p:spPr>
          <a:xfrm>
            <a:off x="947006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ircle: Hollow 54">
            <a:extLst>
              <a:ext uri="{FF2B5EF4-FFF2-40B4-BE49-F238E27FC236}">
                <a16:creationId xmlns:a16="http://schemas.microsoft.com/office/drawing/2014/main" id="{D64BF5FE-F3F5-7825-352A-C1545318D3DF}"/>
              </a:ext>
            </a:extLst>
          </p:cNvPr>
          <p:cNvSpPr/>
          <p:nvPr/>
        </p:nvSpPr>
        <p:spPr>
          <a:xfrm>
            <a:off x="1443007" y="2009405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33B4FFAF-FA8E-7B58-7B1D-6DE83EF25625}"/>
              </a:ext>
            </a:extLst>
          </p:cNvPr>
          <p:cNvSpPr/>
          <p:nvPr/>
        </p:nvSpPr>
        <p:spPr>
          <a:xfrm>
            <a:off x="1443008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6EEF9DDF-1EFA-10D3-E102-FC624322E623}"/>
              </a:ext>
            </a:extLst>
          </p:cNvPr>
          <p:cNvSpPr/>
          <p:nvPr/>
        </p:nvSpPr>
        <p:spPr>
          <a:xfrm>
            <a:off x="1418337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0CB6B631-7303-D80A-FEEE-275AAEC81241}"/>
              </a:ext>
            </a:extLst>
          </p:cNvPr>
          <p:cNvSpPr/>
          <p:nvPr/>
        </p:nvSpPr>
        <p:spPr>
          <a:xfrm>
            <a:off x="1418337" y="2165317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68AA469A-43E1-AA19-BF2F-1584882966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400331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xplosion: 14 Points 85">
            <a:extLst>
              <a:ext uri="{FF2B5EF4-FFF2-40B4-BE49-F238E27FC236}">
                <a16:creationId xmlns:a16="http://schemas.microsoft.com/office/drawing/2014/main" id="{1C245CCE-23DB-E6C1-9D85-3487C9D59F05}"/>
              </a:ext>
            </a:extLst>
          </p:cNvPr>
          <p:cNvSpPr/>
          <p:nvPr/>
        </p:nvSpPr>
        <p:spPr>
          <a:xfrm>
            <a:off x="2723959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ircle: Hollow 86">
            <a:extLst>
              <a:ext uri="{FF2B5EF4-FFF2-40B4-BE49-F238E27FC236}">
                <a16:creationId xmlns:a16="http://schemas.microsoft.com/office/drawing/2014/main" id="{734E8C00-DB44-2E7F-F8E8-144B25BC8817}"/>
              </a:ext>
            </a:extLst>
          </p:cNvPr>
          <p:cNvSpPr/>
          <p:nvPr/>
        </p:nvSpPr>
        <p:spPr>
          <a:xfrm>
            <a:off x="3049210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ircle: Hollow 87">
            <a:extLst>
              <a:ext uri="{FF2B5EF4-FFF2-40B4-BE49-F238E27FC236}">
                <a16:creationId xmlns:a16="http://schemas.microsoft.com/office/drawing/2014/main" id="{8749704D-27E7-3FCD-823B-76F3A1151511}"/>
              </a:ext>
            </a:extLst>
          </p:cNvPr>
          <p:cNvSpPr/>
          <p:nvPr/>
        </p:nvSpPr>
        <p:spPr>
          <a:xfrm>
            <a:off x="3219961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E8EA2B89-9E4C-CC2C-4C07-BD3FAF7A38B1}"/>
              </a:ext>
            </a:extLst>
          </p:cNvPr>
          <p:cNvSpPr/>
          <p:nvPr/>
        </p:nvSpPr>
        <p:spPr>
          <a:xfrm>
            <a:off x="3195290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A881F297-A106-C79C-98BA-8F2F279B78A9}"/>
              </a:ext>
            </a:extLst>
          </p:cNvPr>
          <p:cNvSpPr/>
          <p:nvPr/>
        </p:nvSpPr>
        <p:spPr>
          <a:xfrm>
            <a:off x="3024540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3F10FB9D-CAB1-E937-78C7-D0B3FBD9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77284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ircle: Hollow 91">
            <a:extLst>
              <a:ext uri="{FF2B5EF4-FFF2-40B4-BE49-F238E27FC236}">
                <a16:creationId xmlns:a16="http://schemas.microsoft.com/office/drawing/2014/main" id="{57B59A0A-2034-B88F-69A5-D98B9B504B3B}"/>
              </a:ext>
            </a:extLst>
          </p:cNvPr>
          <p:cNvSpPr/>
          <p:nvPr/>
        </p:nvSpPr>
        <p:spPr>
          <a:xfrm>
            <a:off x="3493681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Explosion: 14 Points 103">
            <a:extLst>
              <a:ext uri="{FF2B5EF4-FFF2-40B4-BE49-F238E27FC236}">
                <a16:creationId xmlns:a16="http://schemas.microsoft.com/office/drawing/2014/main" id="{5F5058DA-1AFD-2239-DE45-754998D1D57E}"/>
              </a:ext>
            </a:extLst>
          </p:cNvPr>
          <p:cNvSpPr/>
          <p:nvPr/>
        </p:nvSpPr>
        <p:spPr>
          <a:xfrm>
            <a:off x="4762783" y="1472143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ircle: Hollow 104">
            <a:extLst>
              <a:ext uri="{FF2B5EF4-FFF2-40B4-BE49-F238E27FC236}">
                <a16:creationId xmlns:a16="http://schemas.microsoft.com/office/drawing/2014/main" id="{83B9D56F-D239-07FB-8C27-CAB009F37E29}"/>
              </a:ext>
            </a:extLst>
          </p:cNvPr>
          <p:cNvSpPr/>
          <p:nvPr/>
        </p:nvSpPr>
        <p:spPr>
          <a:xfrm>
            <a:off x="5088034" y="209838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Circle: Hollow 105">
            <a:extLst>
              <a:ext uri="{FF2B5EF4-FFF2-40B4-BE49-F238E27FC236}">
                <a16:creationId xmlns:a16="http://schemas.microsoft.com/office/drawing/2014/main" id="{3EC996E0-7529-1D7E-9CC8-1B72E10FE2D7}"/>
              </a:ext>
            </a:extLst>
          </p:cNvPr>
          <p:cNvSpPr/>
          <p:nvPr/>
        </p:nvSpPr>
        <p:spPr>
          <a:xfrm>
            <a:off x="5258785" y="1701796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6B840C98-6310-8263-800B-B061E182F5B1}"/>
              </a:ext>
            </a:extLst>
          </p:cNvPr>
          <p:cNvSpPr/>
          <p:nvPr/>
        </p:nvSpPr>
        <p:spPr>
          <a:xfrm>
            <a:off x="5234114" y="1358840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Down 107">
            <a:extLst>
              <a:ext uri="{FF2B5EF4-FFF2-40B4-BE49-F238E27FC236}">
                <a16:creationId xmlns:a16="http://schemas.microsoft.com/office/drawing/2014/main" id="{B55495E9-E3FB-EF4E-C594-926F33ECE46C}"/>
              </a:ext>
            </a:extLst>
          </p:cNvPr>
          <p:cNvSpPr/>
          <p:nvPr/>
        </p:nvSpPr>
        <p:spPr>
          <a:xfrm>
            <a:off x="5063364" y="225429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Connector: Curved 108">
            <a:extLst>
              <a:ext uri="{FF2B5EF4-FFF2-40B4-BE49-F238E27FC236}">
                <a16:creationId xmlns:a16="http://schemas.microsoft.com/office/drawing/2014/main" id="{3D776EE6-5C20-D625-D5DA-99765F392FF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16108" y="1871983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FEF521A9-CB11-899A-0BFF-E3F1BEAEC755}"/>
              </a:ext>
            </a:extLst>
          </p:cNvPr>
          <p:cNvSpPr/>
          <p:nvPr/>
        </p:nvSpPr>
        <p:spPr>
          <a:xfrm>
            <a:off x="5532505" y="2086248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Arrow: Down 110">
            <a:extLst>
              <a:ext uri="{FF2B5EF4-FFF2-40B4-BE49-F238E27FC236}">
                <a16:creationId xmlns:a16="http://schemas.microsoft.com/office/drawing/2014/main" id="{4640FE2F-FCC7-696A-25F6-0FC864297ADC}"/>
              </a:ext>
            </a:extLst>
          </p:cNvPr>
          <p:cNvSpPr/>
          <p:nvPr/>
        </p:nvSpPr>
        <p:spPr>
          <a:xfrm>
            <a:off x="5507835" y="2242160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A4FD21B-DD80-4370-06D5-7016D299ED41}"/>
              </a:ext>
            </a:extLst>
          </p:cNvPr>
          <p:cNvCxnSpPr>
            <a:cxnSpLocks/>
            <a:endCxn id="105" idx="7"/>
          </p:cNvCxnSpPr>
          <p:nvPr/>
        </p:nvCxnSpPr>
        <p:spPr>
          <a:xfrm rot="5400000">
            <a:off x="5148851" y="1868014"/>
            <a:ext cx="329062" cy="177345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A9D74343-AB61-AD30-24D0-A77F532EA5BC}"/>
              </a:ext>
            </a:extLst>
          </p:cNvPr>
          <p:cNvSpPr txBox="1"/>
          <p:nvPr/>
        </p:nvSpPr>
        <p:spPr>
          <a:xfrm>
            <a:off x="996915" y="900323"/>
            <a:ext cx="470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Invertor                      Tracking                         Spiral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3566EA05-A2D2-B88F-74BE-1796D3832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879" y="1033366"/>
            <a:ext cx="3602859" cy="1591879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079BD44-A206-A66A-699C-51D6D35C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78" y="2919715"/>
            <a:ext cx="3602858" cy="159105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108A89E3-3BF4-B927-04EB-76615ACB1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77" y="4800600"/>
            <a:ext cx="3602859" cy="1591057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838200" y="4361371"/>
            <a:ext cx="548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Invertor – slow down when found something;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Tracking - not necessary LF=RF and LS=RS, this is not “spatial inversion”, but similar to Invertor, “temporal inversion” – slow down when found something;</a:t>
            </a:r>
          </a:p>
          <a:p>
            <a:pPr marL="342900" indent="-342900">
              <a:buFontTx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Spiral requires continuous harmonics addition / subtraction;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03A329-02C8-1E98-1F3A-8A2304DC8D88}"/>
              </a:ext>
            </a:extLst>
          </p:cNvPr>
          <p:cNvSpPr txBox="1"/>
          <p:nvPr/>
        </p:nvSpPr>
        <p:spPr>
          <a:xfrm>
            <a:off x="528065" y="2567876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F</a:t>
            </a:r>
            <a:br>
              <a:rPr lang="en-US" dirty="0"/>
            </a:br>
            <a:r>
              <a:rPr lang="en-US" dirty="0"/>
              <a:t>Freq 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E2AC453-3B90-FDB6-37F1-3EF44E6E9CA8}"/>
              </a:ext>
            </a:extLst>
          </p:cNvPr>
          <p:cNvSpPr txBox="1"/>
          <p:nvPr/>
        </p:nvSpPr>
        <p:spPr>
          <a:xfrm>
            <a:off x="2305560" y="2565011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LF</a:t>
            </a:r>
            <a:br>
              <a:rPr lang="en-US" dirty="0"/>
            </a:br>
            <a:r>
              <a:rPr lang="en-US" dirty="0"/>
              <a:t>Freq LS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CD91775-3F94-FCF6-54D3-29277159A7DC}"/>
              </a:ext>
            </a:extLst>
          </p:cNvPr>
          <p:cNvSpPr txBox="1"/>
          <p:nvPr/>
        </p:nvSpPr>
        <p:spPr>
          <a:xfrm>
            <a:off x="3654199" y="253358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 RF</a:t>
            </a:r>
            <a:br>
              <a:rPr lang="en-US" dirty="0"/>
            </a:br>
            <a:r>
              <a:rPr lang="en-US" dirty="0"/>
              <a:t>Freq 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911FF-90A8-A0AE-8FF2-DFBAE520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30" y="4819246"/>
            <a:ext cx="2924276" cy="15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02291 L 2.08333E-7 0.2270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42" presetClass="path" presetSubtype="0" repeatCount="4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2199 L 0 0.22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42" presetClass="path" presetSubtype="0" repeatCount="800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2292 L -6.25E-7 0.22708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42" presetClass="path" presetSubtype="0" repeatCount="4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2199 L 1.04167E-6 0.228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58" grpId="0" animBg="1"/>
      <p:bldP spid="138" grpId="0" animBg="1"/>
      <p:bldP spid="1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Demo.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Hypothesis: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Multi-leveled tracking spiral is sufficient solution for the main task on all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US" dirty="0"/>
              <a:t>I levels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“Min efforts -&gt; Max result”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NP-hard and beyond.</a:t>
            </a:r>
          </a:p>
          <a:p>
            <a:endParaRPr lang="en-US" dirty="0"/>
          </a:p>
          <a:p>
            <a:r>
              <a:rPr lang="en-US" b="1" dirty="0"/>
              <a:t>Question:</a:t>
            </a:r>
          </a:p>
          <a:p>
            <a:endParaRPr lang="en-US" dirty="0"/>
          </a:p>
          <a:p>
            <a:r>
              <a:rPr lang="en-US" dirty="0"/>
              <a:t>Is this elementary implementation? </a:t>
            </a:r>
            <a:r>
              <a:rPr lang="en-US" b="1" dirty="0"/>
              <a:t>No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D7AF4-24A7-1532-72FB-56630535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38897"/>
            <a:ext cx="5632661" cy="2779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425429-29D8-9F8A-69EC-76A2B6681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90" y="3886200"/>
            <a:ext cx="7696200" cy="2727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4886EA-F399-70CC-9DBF-E116F563F217}"/>
              </a:ext>
            </a:extLst>
          </p:cNvPr>
          <p:cNvSpPr txBox="1"/>
          <p:nvPr/>
        </p:nvSpPr>
        <p:spPr>
          <a:xfrm>
            <a:off x="6324600" y="91440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with 2</a:t>
            </a:r>
            <a:r>
              <a:rPr lang="en-US" baseline="30000" dirty="0"/>
              <a:t>nd</a:t>
            </a:r>
            <a:r>
              <a:rPr lang="en-US" dirty="0"/>
              <a:t> level, “almost spiral”. </a:t>
            </a:r>
            <a:br>
              <a:rPr lang="en-US" dirty="0"/>
            </a:br>
            <a:r>
              <a:rPr lang="en-US" dirty="0"/>
              <a:t>Implementation – C++/OpenGL, state machine on both levels, 1k LOC, end-to-end testing.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3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Elementals.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0D852A-D173-12E4-00D2-FE44F276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18" y="914400"/>
            <a:ext cx="4678822" cy="3429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397D02D-CD1C-DA61-976B-57837DD7FFFC}"/>
              </a:ext>
            </a:extLst>
          </p:cNvPr>
          <p:cNvGrpSpPr/>
          <p:nvPr/>
        </p:nvGrpSpPr>
        <p:grpSpPr>
          <a:xfrm>
            <a:off x="214656" y="844277"/>
            <a:ext cx="6539135" cy="1437787"/>
            <a:chOff x="214656" y="844277"/>
            <a:chExt cx="6539135" cy="143778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1397BD8-E530-41FB-5520-74D00A0714DC}"/>
                </a:ext>
              </a:extLst>
            </p:cNvPr>
            <p:cNvGrpSpPr/>
            <p:nvPr/>
          </p:nvGrpSpPr>
          <p:grpSpPr>
            <a:xfrm>
              <a:off x="214656" y="844277"/>
              <a:ext cx="3500806" cy="1437787"/>
              <a:chOff x="214656" y="844277"/>
              <a:chExt cx="3500806" cy="14377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DFAD8C-9024-1B8E-7800-2A5152288F4C}"/>
                  </a:ext>
                </a:extLst>
              </p:cNvPr>
              <p:cNvSpPr/>
              <p:nvPr/>
            </p:nvSpPr>
            <p:spPr>
              <a:xfrm>
                <a:off x="1132248" y="1546907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FD0646F-790C-037E-7362-52661A1D7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6" y="1830814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ctor: Elbow 177">
                <a:extLst>
                  <a:ext uri="{FF2B5EF4-FFF2-40B4-BE49-F238E27FC236}">
                    <a16:creationId xmlns:a16="http://schemas.microsoft.com/office/drawing/2014/main" id="{3E3AECEA-9E3F-E390-AA87-04EA61773D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2247" y="1675055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F17E10FD-5B25-ACF2-3001-69D1EC0FA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1161" y="1677339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lus Sign 181">
                <a:extLst>
                  <a:ext uri="{FF2B5EF4-FFF2-40B4-BE49-F238E27FC236}">
                    <a16:creationId xmlns:a16="http://schemas.microsoft.com/office/drawing/2014/main" id="{6D962085-D4FB-93BC-C7A3-99DF5C0B2868}"/>
                  </a:ext>
                </a:extLst>
              </p:cNvPr>
              <p:cNvSpPr/>
              <p:nvPr/>
            </p:nvSpPr>
            <p:spPr>
              <a:xfrm>
                <a:off x="942625" y="154690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Plus Sign 182">
                <a:extLst>
                  <a:ext uri="{FF2B5EF4-FFF2-40B4-BE49-F238E27FC236}">
                    <a16:creationId xmlns:a16="http://schemas.microsoft.com/office/drawing/2014/main" id="{B1788E03-60BE-FDEE-78F1-2F10D6C96921}"/>
                  </a:ext>
                </a:extLst>
              </p:cNvPr>
              <p:cNvSpPr/>
              <p:nvPr/>
            </p:nvSpPr>
            <p:spPr>
              <a:xfrm>
                <a:off x="938973" y="1720201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A5FBFB35-91CB-F65B-5976-14335445C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3403" y="1222069"/>
                <a:ext cx="209433" cy="209433"/>
              </a:xfrm>
              <a:prstGeom prst="rect">
                <a:avLst/>
              </a:prstGeom>
            </p:spPr>
          </p:pic>
          <p:sp>
            <p:nvSpPr>
              <p:cNvPr id="210" name="TextBox 209">
                <a:extLst>
                  <a:ext uri="{FF2B5EF4-FFF2-40B4-BE49-F238E27FC236}">
                    <a16:creationId xmlns:a16="http://schemas.microsoft.com/office/drawing/2014/main" id="{7FD8912F-1D2F-2BE0-A553-90360A70C872}"/>
                  </a:ext>
                </a:extLst>
              </p:cNvPr>
              <p:cNvSpPr txBox="1"/>
              <p:nvPr/>
            </p:nvSpPr>
            <p:spPr>
              <a:xfrm>
                <a:off x="242157" y="844277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(GEN)</a:t>
                </a: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2136C177-5345-770C-45C8-7D471CF4E2F3}"/>
                  </a:ext>
                </a:extLst>
              </p:cNvPr>
              <p:cNvSpPr txBox="1"/>
              <p:nvPr/>
            </p:nvSpPr>
            <p:spPr>
              <a:xfrm>
                <a:off x="2432773" y="1820399"/>
                <a:ext cx="12826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fixed,</a:t>
                </a:r>
              </a:p>
              <a:p>
                <a:r>
                  <a:rPr lang="en-US" sz="1200" dirty="0"/>
                  <a:t>few base “tones”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693496D0-8814-2A6C-5C0F-CC6574CBA6E9}"/>
                </a:ext>
              </a:extLst>
            </p:cNvPr>
            <p:cNvSpPr txBox="1"/>
            <p:nvPr/>
          </p:nvSpPr>
          <p:spPr>
            <a:xfrm>
              <a:off x="4014490" y="1613725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search, non-stop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AD5F1C-369F-5F50-BA9F-AF244B119160}"/>
              </a:ext>
            </a:extLst>
          </p:cNvPr>
          <p:cNvGrpSpPr/>
          <p:nvPr/>
        </p:nvGrpSpPr>
        <p:grpSpPr>
          <a:xfrm>
            <a:off x="214655" y="2309090"/>
            <a:ext cx="3500807" cy="1498620"/>
            <a:chOff x="214655" y="2309090"/>
            <a:chExt cx="3500807" cy="1498620"/>
          </a:xfrm>
        </p:grpSpPr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004A43C-98D3-1F81-59A9-D0C331A95902}"/>
                </a:ext>
              </a:extLst>
            </p:cNvPr>
            <p:cNvSpPr txBox="1"/>
            <p:nvPr/>
          </p:nvSpPr>
          <p:spPr>
            <a:xfrm>
              <a:off x="242157" y="2309090"/>
              <a:ext cx="10424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(GENSS)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F81D28C-B6D7-9D8B-1082-B0E2AA4BD10D}"/>
                </a:ext>
              </a:extLst>
            </p:cNvPr>
            <p:cNvSpPr txBox="1"/>
            <p:nvPr/>
          </p:nvSpPr>
          <p:spPr>
            <a:xfrm>
              <a:off x="2432773" y="3346045"/>
              <a:ext cx="12826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Freq fixed, start/stop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1139416" y="3068067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Cell</a:t>
              </a:r>
            </a:p>
          </p:txBody>
        </p:sp>
        <p:cxnSp>
          <p:nvCxnSpPr>
            <p:cNvPr id="195" name="Connector: Elbow 194">
              <a:extLst>
                <a:ext uri="{FF2B5EF4-FFF2-40B4-BE49-F238E27FC236}">
                  <a16:creationId xmlns:a16="http://schemas.microsoft.com/office/drawing/2014/main" id="{F3F4FF18-B6B0-DBD9-5A0D-5BE059F640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415" y="3196215"/>
              <a:ext cx="1111747" cy="12700"/>
            </a:xfrm>
            <a:prstGeom prst="bentConnector5">
              <a:avLst>
                <a:gd name="adj1" fmla="val -20562"/>
                <a:gd name="adj2" fmla="val -3794921"/>
                <a:gd name="adj3" fmla="val 120562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251161" y="3202565"/>
              <a:ext cx="91440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1A2E575-E5F9-AD35-9E3D-2E0E9BEB983D}"/>
                </a:ext>
              </a:extLst>
            </p:cNvPr>
            <p:cNvSpPr/>
            <p:nvPr/>
          </p:nvSpPr>
          <p:spPr>
            <a:xfrm>
              <a:off x="949793" y="3068067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Plus Sign 197">
              <a:extLst>
                <a:ext uri="{FF2B5EF4-FFF2-40B4-BE49-F238E27FC236}">
                  <a16:creationId xmlns:a16="http://schemas.microsoft.com/office/drawing/2014/main" id="{3ECD49F6-2904-4948-6746-0C60D2E9D9FD}"/>
                </a:ext>
              </a:extLst>
            </p:cNvPr>
            <p:cNvSpPr/>
            <p:nvPr/>
          </p:nvSpPr>
          <p:spPr>
            <a:xfrm>
              <a:off x="946141" y="324136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Minus Sign 198">
              <a:extLst>
                <a:ext uri="{FF2B5EF4-FFF2-40B4-BE49-F238E27FC236}">
                  <a16:creationId xmlns:a16="http://schemas.microsoft.com/office/drawing/2014/main" id="{FABC18FF-2C8E-BD09-2C83-70BC9CF8AFA8}"/>
                </a:ext>
              </a:extLst>
            </p:cNvPr>
            <p:cNvSpPr/>
            <p:nvPr/>
          </p:nvSpPr>
          <p:spPr>
            <a:xfrm>
              <a:off x="946141" y="3414654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56A74180-93C5-5A86-F9BA-AAE8132C2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90571" y="2743229"/>
              <a:ext cx="209433" cy="209433"/>
            </a:xfrm>
            <a:prstGeom prst="rect">
              <a:avLst/>
            </a:prstGeom>
          </p:spPr>
        </p:pic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375942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B01A15-69F3-E7AB-2E0D-C2E1EB64A2B8}"/>
                </a:ext>
              </a:extLst>
            </p:cNvPr>
            <p:cNvCxnSpPr>
              <a:cxnSpLocks/>
            </p:cNvCxnSpPr>
            <p:nvPr/>
          </p:nvCxnSpPr>
          <p:spPr>
            <a:xfrm>
              <a:off x="214655" y="352467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5FD3D5E-1C39-22E8-999F-EE30376D631A}"/>
              </a:ext>
            </a:extLst>
          </p:cNvPr>
          <p:cNvGrpSpPr/>
          <p:nvPr/>
        </p:nvGrpSpPr>
        <p:grpSpPr>
          <a:xfrm>
            <a:off x="214654" y="4114156"/>
            <a:ext cx="6539136" cy="1326791"/>
            <a:chOff x="214654" y="4114156"/>
            <a:chExt cx="6539136" cy="13267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2522B8A-7AED-A3F0-3E83-F0A4DBBC5C3E}"/>
                </a:ext>
              </a:extLst>
            </p:cNvPr>
            <p:cNvGrpSpPr/>
            <p:nvPr/>
          </p:nvGrpSpPr>
          <p:grpSpPr>
            <a:xfrm>
              <a:off x="214654" y="4114156"/>
              <a:ext cx="3500807" cy="1326791"/>
              <a:chOff x="214654" y="4114156"/>
              <a:chExt cx="3500807" cy="1326791"/>
            </a:xfrm>
          </p:grpSpPr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230650C3-B9E2-06B4-5F31-4ADFE26DF36A}"/>
                  </a:ext>
                </a:extLst>
              </p:cNvPr>
              <p:cNvSpPr txBox="1"/>
              <p:nvPr/>
            </p:nvSpPr>
            <p:spPr>
              <a:xfrm>
                <a:off x="242156" y="4114156"/>
                <a:ext cx="10424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(INV)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B1E6ACE1-D3D5-05D4-92A2-751ADBA4E621}"/>
                  </a:ext>
                </a:extLst>
              </p:cNvPr>
              <p:cNvSpPr txBox="1"/>
              <p:nvPr/>
            </p:nvSpPr>
            <p:spPr>
              <a:xfrm>
                <a:off x="2432772" y="5123291"/>
                <a:ext cx="12826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Freq inverted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DBB4FA21-C708-F190-C401-6F38244B6581}"/>
                  </a:ext>
                </a:extLst>
              </p:cNvPr>
              <p:cNvSpPr/>
              <p:nvPr/>
            </p:nvSpPr>
            <p:spPr>
              <a:xfrm>
                <a:off x="1139415" y="4873133"/>
                <a:ext cx="1111747" cy="567814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Cell</a:t>
                </a:r>
              </a:p>
            </p:txBody>
          </p:sp>
          <p:cxnSp>
            <p:nvCxnSpPr>
              <p:cNvPr id="240" name="Connector: Elbow 239">
                <a:extLst>
                  <a:ext uri="{FF2B5EF4-FFF2-40B4-BE49-F238E27FC236}">
                    <a16:creationId xmlns:a16="http://schemas.microsoft.com/office/drawing/2014/main" id="{8AE79A52-2FD5-9A96-B2E6-592481521F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39414" y="5001281"/>
                <a:ext cx="1111747" cy="12700"/>
              </a:xfrm>
              <a:prstGeom prst="bentConnector5">
                <a:avLst>
                  <a:gd name="adj1" fmla="val -20562"/>
                  <a:gd name="adj2" fmla="val -3794921"/>
                  <a:gd name="adj3" fmla="val 120562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Arrow Connector 240">
                <a:extLst>
                  <a:ext uri="{FF2B5EF4-FFF2-40B4-BE49-F238E27FC236}">
                    <a16:creationId xmlns:a16="http://schemas.microsoft.com/office/drawing/2014/main" id="{A1A63CEF-0CB7-65B9-CC18-CF06B6B3F4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3644" y="5010684"/>
                <a:ext cx="91440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Plus Sign 241">
                <a:extLst>
                  <a:ext uri="{FF2B5EF4-FFF2-40B4-BE49-F238E27FC236}">
                    <a16:creationId xmlns:a16="http://schemas.microsoft.com/office/drawing/2014/main" id="{7F6FC322-2EB3-DE05-1DEC-AA87A74695E5}"/>
                  </a:ext>
                </a:extLst>
              </p:cNvPr>
              <p:cNvSpPr/>
              <p:nvPr/>
            </p:nvSpPr>
            <p:spPr>
              <a:xfrm>
                <a:off x="949792" y="4873133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Plus Sign 242">
                <a:extLst>
                  <a:ext uri="{FF2B5EF4-FFF2-40B4-BE49-F238E27FC236}">
                    <a16:creationId xmlns:a16="http://schemas.microsoft.com/office/drawing/2014/main" id="{9C0C2F62-D767-901A-FC59-694E3B9DF3F1}"/>
                  </a:ext>
                </a:extLst>
              </p:cNvPr>
              <p:cNvSpPr/>
              <p:nvPr/>
            </p:nvSpPr>
            <p:spPr>
              <a:xfrm>
                <a:off x="946140" y="5046427"/>
                <a:ext cx="128850" cy="102189"/>
              </a:xfrm>
              <a:prstGeom prst="mathPlus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Minus Sign 243">
                <a:extLst>
                  <a:ext uri="{FF2B5EF4-FFF2-40B4-BE49-F238E27FC236}">
                    <a16:creationId xmlns:a16="http://schemas.microsoft.com/office/drawing/2014/main" id="{A647A2EE-167B-C5F6-8088-3968F33D980E}"/>
                  </a:ext>
                </a:extLst>
              </p:cNvPr>
              <p:cNvSpPr/>
              <p:nvPr/>
            </p:nvSpPr>
            <p:spPr>
              <a:xfrm>
                <a:off x="946140" y="5219720"/>
                <a:ext cx="104717" cy="84142"/>
              </a:xfrm>
              <a:prstGeom prst="mathMinus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81E39EE0-182E-631E-24BB-15632F4E5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570" y="4548295"/>
                <a:ext cx="209433" cy="209433"/>
              </a:xfrm>
              <a:prstGeom prst="rect">
                <a:avLst/>
              </a:prstGeom>
            </p:spPr>
          </p:pic>
          <p:cxnSp>
            <p:nvCxnSpPr>
              <p:cNvPr id="246" name="Straight Arrow Connector 245">
                <a:extLst>
                  <a:ext uri="{FF2B5EF4-FFF2-40B4-BE49-F238E27FC236}">
                    <a16:creationId xmlns:a16="http://schemas.microsoft.com/office/drawing/2014/main" id="{E028A281-5383-78C2-B6CA-2A6CDABEC9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654" y="5181008"/>
                <a:ext cx="917592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Arrow Connector 246">
                <a:extLst>
                  <a:ext uri="{FF2B5EF4-FFF2-40B4-BE49-F238E27FC236}">
                    <a16:creationId xmlns:a16="http://schemas.microsoft.com/office/drawing/2014/main" id="{8B588232-6130-3B8E-53FD-5050F3E5D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15" y="5204977"/>
                <a:ext cx="907231" cy="124768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D57971B7-6512-6B2A-08E5-77120992B0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532" y="4947607"/>
                <a:ext cx="209433" cy="209433"/>
              </a:xfrm>
              <a:prstGeom prst="rect">
                <a:avLst/>
              </a:prstGeom>
            </p:spPr>
          </p:pic>
        </p:grp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739BCC8A-BBFD-68EB-5D0E-8E3BEFD94830}"/>
                </a:ext>
              </a:extLst>
            </p:cNvPr>
            <p:cNvSpPr txBox="1"/>
            <p:nvPr/>
          </p:nvSpPr>
          <p:spPr>
            <a:xfrm>
              <a:off x="4014489" y="4947607"/>
              <a:ext cx="2739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Smart search, start-stop</a:t>
              </a:r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a few precise models for neurons;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vary, affecting frequency but not too much, otherwise it can’t be </a:t>
            </a:r>
            <a:r>
              <a:rPr lang="en-US" dirty="0">
                <a:solidFill>
                  <a:srgbClr val="FF0000"/>
                </a:solidFill>
              </a:rPr>
              <a:t>stopped;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delay may be != Input delay, thus generation frequency may differ from reaction frequency;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22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Genesis.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6941781" y="3678867"/>
            <a:ext cx="46788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interim (evolutional) implementations omitted for simplicity;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reacting to signals, but to </a:t>
            </a:r>
            <a:r>
              <a:rPr lang="en-US" dirty="0">
                <a:solidFill>
                  <a:srgbClr val="FF0000"/>
                </a:solidFill>
              </a:rPr>
              <a:t>absence</a:t>
            </a:r>
            <a:r>
              <a:rPr lang="en-US" dirty="0"/>
              <a:t> of signals within certain period;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Reached </a:t>
            </a:r>
            <a:r>
              <a:rPr lang="en-US" dirty="0" err="1"/>
              <a:t>Physarum</a:t>
            </a:r>
            <a:r>
              <a:rPr lang="en-US" dirty="0"/>
              <a:t> AI level? Maybe!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There’s a catch – </a:t>
            </a:r>
            <a:r>
              <a:rPr lang="en-US" dirty="0">
                <a:solidFill>
                  <a:srgbClr val="FF0000"/>
                </a:solidFill>
              </a:rPr>
              <a:t>won’t</a:t>
            </a:r>
            <a:r>
              <a:rPr lang="en-US" dirty="0"/>
              <a:t> work for low frequency signals. How to solve?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B472944-C754-B6C0-7BA0-1DFEB21124FF}"/>
              </a:ext>
            </a:extLst>
          </p:cNvPr>
          <p:cNvGrpSpPr/>
          <p:nvPr/>
        </p:nvGrpSpPr>
        <p:grpSpPr>
          <a:xfrm>
            <a:off x="6116646" y="951059"/>
            <a:ext cx="5166069" cy="2278812"/>
            <a:chOff x="6116646" y="951059"/>
            <a:chExt cx="5166069" cy="22788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AAEEA6-8EB3-1064-87C3-D30987CCE7D2}"/>
                </a:ext>
              </a:extLst>
            </p:cNvPr>
            <p:cNvSpPr/>
            <p:nvPr/>
          </p:nvSpPr>
          <p:spPr>
            <a:xfrm>
              <a:off x="8032741" y="2288636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8C2E15B-CBCE-8D67-DEF0-87AE63F145E6}"/>
                </a:ext>
              </a:extLst>
            </p:cNvPr>
            <p:cNvCxnSpPr>
              <a:cxnSpLocks/>
              <a:stCxn id="5" idx="3"/>
              <a:endCxn id="24" idx="2"/>
            </p:cNvCxnSpPr>
            <p:nvPr/>
          </p:nvCxnSpPr>
          <p:spPr>
            <a:xfrm flipV="1">
              <a:off x="9144488" y="2558698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9EAFE20-8A6E-69AF-3841-712CB2A897E7}"/>
                </a:ext>
              </a:extLst>
            </p:cNvPr>
            <p:cNvCxnSpPr>
              <a:cxnSpLocks/>
            </p:cNvCxnSpPr>
            <p:nvPr/>
          </p:nvCxnSpPr>
          <p:spPr>
            <a:xfrm>
              <a:off x="7107980" y="2596511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C8745-C6F8-5A5B-21F0-19AF15200DF3}"/>
                </a:ext>
              </a:extLst>
            </p:cNvPr>
            <p:cNvSpPr/>
            <p:nvPr/>
          </p:nvSpPr>
          <p:spPr>
            <a:xfrm>
              <a:off x="8039910" y="1278633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E519AAF-AC94-F895-28AC-D3CFDF94E27D}"/>
                </a:ext>
              </a:extLst>
            </p:cNvPr>
            <p:cNvCxnSpPr>
              <a:cxnSpLocks/>
              <a:stCxn id="8" idx="3"/>
              <a:endCxn id="15" idx="2"/>
            </p:cNvCxnSpPr>
            <p:nvPr/>
          </p:nvCxnSpPr>
          <p:spPr>
            <a:xfrm>
              <a:off x="9151657" y="1562540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Plus Sign 10">
              <a:extLst>
                <a:ext uri="{FF2B5EF4-FFF2-40B4-BE49-F238E27FC236}">
                  <a16:creationId xmlns:a16="http://schemas.microsoft.com/office/drawing/2014/main" id="{CF14E026-6D06-52B7-500F-0DC0F2F6BA74}"/>
                </a:ext>
              </a:extLst>
            </p:cNvPr>
            <p:cNvSpPr/>
            <p:nvPr/>
          </p:nvSpPr>
          <p:spPr>
            <a:xfrm>
              <a:off x="7825596" y="1243224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inus Sign 11">
              <a:extLst>
                <a:ext uri="{FF2B5EF4-FFF2-40B4-BE49-F238E27FC236}">
                  <a16:creationId xmlns:a16="http://schemas.microsoft.com/office/drawing/2014/main" id="{22111883-0D4D-0A8D-BADD-50EF24D3C378}"/>
                </a:ext>
              </a:extLst>
            </p:cNvPr>
            <p:cNvSpPr/>
            <p:nvPr/>
          </p:nvSpPr>
          <p:spPr>
            <a:xfrm>
              <a:off x="7846635" y="1625220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98590B0-6DBF-B6D2-44C2-501FDC9155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7463" y="1412193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7926C5FC-2105-281A-2165-5F6175AB390E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 flipH="1" flipV="1">
              <a:off x="8039910" y="1562540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328361BD-2CDB-749A-8D32-AC56E803FE94}"/>
                </a:ext>
              </a:extLst>
            </p:cNvPr>
            <p:cNvSpPr/>
            <p:nvPr/>
          </p:nvSpPr>
          <p:spPr>
            <a:xfrm>
              <a:off x="10847216" y="1515107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296AFC8A-2B9F-195A-38E1-566C5DCB0ED4}"/>
                </a:ext>
              </a:extLst>
            </p:cNvPr>
            <p:cNvSpPr/>
            <p:nvPr/>
          </p:nvSpPr>
          <p:spPr>
            <a:xfrm>
              <a:off x="6201794" y="136782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B09586A-B86A-1972-A8E0-3909DB66458B}"/>
                </a:ext>
              </a:extLst>
            </p:cNvPr>
            <p:cNvCxnSpPr>
              <a:cxnSpLocks/>
              <a:stCxn id="17" idx="4"/>
            </p:cNvCxnSpPr>
            <p:nvPr/>
          </p:nvCxnSpPr>
          <p:spPr>
            <a:xfrm>
              <a:off x="6247514" y="1462688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7B10A-51DF-F81B-BBBA-9E79792F487C}"/>
                </a:ext>
              </a:extLst>
            </p:cNvPr>
            <p:cNvSpPr txBox="1"/>
            <p:nvPr/>
          </p:nvSpPr>
          <p:spPr>
            <a:xfrm>
              <a:off x="6116646" y="95105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FD27C5-1BC0-6DB1-E5DD-0B2B9BB23699}"/>
                </a:ext>
              </a:extLst>
            </p:cNvPr>
            <p:cNvSpPr txBox="1"/>
            <p:nvPr/>
          </p:nvSpPr>
          <p:spPr>
            <a:xfrm>
              <a:off x="10503157" y="1072743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DDFBE25-AD66-0120-AAC1-B6044A09DE0D}"/>
                </a:ext>
              </a:extLst>
            </p:cNvPr>
            <p:cNvSpPr/>
            <p:nvPr/>
          </p:nvSpPr>
          <p:spPr>
            <a:xfrm>
              <a:off x="10826978" y="251126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02111D2-818E-1517-F385-28F81A51AA4D}"/>
                </a:ext>
              </a:extLst>
            </p:cNvPr>
            <p:cNvSpPr txBox="1"/>
            <p:nvPr/>
          </p:nvSpPr>
          <p:spPr>
            <a:xfrm>
              <a:off x="10503157" y="200394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7E4A6C9-F926-4027-49AA-B9A9DFD95587}"/>
                </a:ext>
              </a:extLst>
            </p:cNvPr>
            <p:cNvSpPr txBox="1"/>
            <p:nvPr/>
          </p:nvSpPr>
          <p:spPr>
            <a:xfrm>
              <a:off x="9283056" y="2860539"/>
              <a:ext cx="1854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“Almost tracking”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98AE20-F974-04C5-2402-3F7D7917AC35}"/>
              </a:ext>
            </a:extLst>
          </p:cNvPr>
          <p:cNvGrpSpPr/>
          <p:nvPr/>
        </p:nvGrpSpPr>
        <p:grpSpPr>
          <a:xfrm>
            <a:off x="508170" y="767004"/>
            <a:ext cx="5661824" cy="2555200"/>
            <a:chOff x="508170" y="767004"/>
            <a:chExt cx="5661824" cy="2555200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CAF6D8B4-A70E-25AF-243C-58305FF64C91}"/>
                </a:ext>
              </a:extLst>
            </p:cNvPr>
            <p:cNvSpPr/>
            <p:nvPr/>
          </p:nvSpPr>
          <p:spPr>
            <a:xfrm>
              <a:off x="2424265" y="210458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03CFB2C-FDDE-EC04-9743-24F9A2291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3181" y="2388488"/>
              <a:ext cx="857346" cy="6815"/>
            </a:xfrm>
            <a:prstGeom prst="straightConnector1">
              <a:avLst/>
            </a:prstGeom>
            <a:ln w="19050"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40ADF5F6-8544-D10D-D3A7-5D5FED6B040E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2412456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BB4FA21-C708-F190-C401-6F38244B6581}"/>
                </a:ext>
              </a:extLst>
            </p:cNvPr>
            <p:cNvSpPr/>
            <p:nvPr/>
          </p:nvSpPr>
          <p:spPr>
            <a:xfrm>
              <a:off x="2431434" y="1094578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A1A63CEF-0CB7-65B9-CC18-CF06B6B3F4E5}"/>
                </a:ext>
              </a:extLst>
            </p:cNvPr>
            <p:cNvCxnSpPr>
              <a:cxnSpLocks/>
              <a:stCxn id="239" idx="3"/>
              <a:endCxn id="20" idx="2"/>
            </p:cNvCxnSpPr>
            <p:nvPr/>
          </p:nvCxnSpPr>
          <p:spPr>
            <a:xfrm>
              <a:off x="3543181" y="1378485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Plus Sign 242">
              <a:extLst>
                <a:ext uri="{FF2B5EF4-FFF2-40B4-BE49-F238E27FC236}">
                  <a16:creationId xmlns:a16="http://schemas.microsoft.com/office/drawing/2014/main" id="{9C0C2F62-D767-901A-FC59-694E3B9DF3F1}"/>
                </a:ext>
              </a:extLst>
            </p:cNvPr>
            <p:cNvSpPr/>
            <p:nvPr/>
          </p:nvSpPr>
          <p:spPr>
            <a:xfrm>
              <a:off x="2217120" y="1059169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Minus Sign 243">
              <a:extLst>
                <a:ext uri="{FF2B5EF4-FFF2-40B4-BE49-F238E27FC236}">
                  <a16:creationId xmlns:a16="http://schemas.microsoft.com/office/drawing/2014/main" id="{A647A2EE-167B-C5F6-8088-3968F33D980E}"/>
                </a:ext>
              </a:extLst>
            </p:cNvPr>
            <p:cNvSpPr/>
            <p:nvPr/>
          </p:nvSpPr>
          <p:spPr>
            <a:xfrm>
              <a:off x="2238159" y="1441165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E028A281-5383-78C2-B6CA-2A6CDABEC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1228138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623EB1D1-8129-40EE-6AEB-281CABAC259B}"/>
                </a:ext>
              </a:extLst>
            </p:cNvPr>
            <p:cNvCxnSpPr>
              <a:stCxn id="192" idx="3"/>
              <a:endCxn id="239" idx="1"/>
            </p:cNvCxnSpPr>
            <p:nvPr/>
          </p:nvCxnSpPr>
          <p:spPr>
            <a:xfrm flipH="1" flipV="1">
              <a:off x="2431434" y="1378485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1537EE14-BDBC-532D-03C5-5262B09AF3F3}"/>
                </a:ext>
              </a:extLst>
            </p:cNvPr>
            <p:cNvSpPr/>
            <p:nvPr/>
          </p:nvSpPr>
          <p:spPr>
            <a:xfrm>
              <a:off x="5238740" y="1331052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92C0D8-0372-FEAA-03BF-D32440098277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V="1">
              <a:off x="4400527" y="1412024"/>
              <a:ext cx="851604" cy="98327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7103F265-4ABB-DC1D-26A4-513093A19ABA}"/>
                </a:ext>
              </a:extLst>
            </p:cNvPr>
            <p:cNvSpPr/>
            <p:nvPr/>
          </p:nvSpPr>
          <p:spPr>
            <a:xfrm>
              <a:off x="593318" y="1183768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DBB0B54C-2121-5950-2AF3-0A90A69B0C8B}"/>
                </a:ext>
              </a:extLst>
            </p:cNvPr>
            <p:cNvCxnSpPr>
              <a:cxnSpLocks/>
              <a:stCxn id="29" idx="4"/>
            </p:cNvCxnSpPr>
            <p:nvPr/>
          </p:nvCxnSpPr>
          <p:spPr>
            <a:xfrm>
              <a:off x="639038" y="1278633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0CAF3A-C0E0-6B03-768D-C19726883618}"/>
                </a:ext>
              </a:extLst>
            </p:cNvPr>
            <p:cNvSpPr txBox="1"/>
            <p:nvPr/>
          </p:nvSpPr>
          <p:spPr>
            <a:xfrm>
              <a:off x="508170" y="767004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1B121-FA60-D241-B9F6-14AE41E8737F}"/>
                </a:ext>
              </a:extLst>
            </p:cNvPr>
            <p:cNvSpPr txBox="1"/>
            <p:nvPr/>
          </p:nvSpPr>
          <p:spPr>
            <a:xfrm>
              <a:off x="4894681" y="888688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462074C-083D-59F3-2853-A4C319B5AF19}"/>
                </a:ext>
              </a:extLst>
            </p:cNvPr>
            <p:cNvSpPr txBox="1"/>
            <p:nvPr/>
          </p:nvSpPr>
          <p:spPr>
            <a:xfrm>
              <a:off x="3613531" y="2675873"/>
              <a:ext cx="25564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 invertor implementation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DEDB8F42-4DE0-B25C-78F5-E9E89065FE85}"/>
              </a:ext>
            </a:extLst>
          </p:cNvPr>
          <p:cNvGrpSpPr/>
          <p:nvPr/>
        </p:nvGrpSpPr>
        <p:grpSpPr>
          <a:xfrm>
            <a:off x="508170" y="3378325"/>
            <a:ext cx="6309798" cy="2555811"/>
            <a:chOff x="508170" y="3378325"/>
            <a:chExt cx="6309798" cy="2555811"/>
          </a:xfrm>
        </p:grpSpPr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E207FCA2-21FA-4470-65CE-770897FF6223}"/>
                </a:ext>
              </a:extLst>
            </p:cNvPr>
            <p:cNvSpPr/>
            <p:nvPr/>
          </p:nvSpPr>
          <p:spPr>
            <a:xfrm>
              <a:off x="2424265" y="4715902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F3138D2A-2882-48BE-8F0B-4A17BD6AC7A0}"/>
                </a:ext>
              </a:extLst>
            </p:cNvPr>
            <p:cNvCxnSpPr>
              <a:cxnSpLocks/>
              <a:stCxn id="230" idx="3"/>
              <a:endCxn id="250" idx="2"/>
            </p:cNvCxnSpPr>
            <p:nvPr/>
          </p:nvCxnSpPr>
          <p:spPr>
            <a:xfrm flipV="1">
              <a:off x="3536012" y="4985964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FFAB7760-82DE-C813-5026-CE4E5950EFE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023777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1902CE68-1F5A-2740-32E4-F7AAB84EA6D2}"/>
                </a:ext>
              </a:extLst>
            </p:cNvPr>
            <p:cNvSpPr/>
            <p:nvPr/>
          </p:nvSpPr>
          <p:spPr>
            <a:xfrm>
              <a:off x="2431434" y="3705899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D98B8990-192D-E421-760A-C9407CC49F74}"/>
                </a:ext>
              </a:extLst>
            </p:cNvPr>
            <p:cNvCxnSpPr>
              <a:cxnSpLocks/>
              <a:stCxn id="233" idx="3"/>
              <a:endCxn id="242" idx="2"/>
            </p:cNvCxnSpPr>
            <p:nvPr/>
          </p:nvCxnSpPr>
          <p:spPr>
            <a:xfrm>
              <a:off x="3543181" y="3989806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Plus Sign 235">
              <a:extLst>
                <a:ext uri="{FF2B5EF4-FFF2-40B4-BE49-F238E27FC236}">
                  <a16:creationId xmlns:a16="http://schemas.microsoft.com/office/drawing/2014/main" id="{0A3EB965-F029-661B-2DA2-D5034578973B}"/>
                </a:ext>
              </a:extLst>
            </p:cNvPr>
            <p:cNvSpPr/>
            <p:nvPr/>
          </p:nvSpPr>
          <p:spPr>
            <a:xfrm>
              <a:off x="2217120" y="3670490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Minus Sign 236">
              <a:extLst>
                <a:ext uri="{FF2B5EF4-FFF2-40B4-BE49-F238E27FC236}">
                  <a16:creationId xmlns:a16="http://schemas.microsoft.com/office/drawing/2014/main" id="{CD36887D-9804-D4A8-4826-2511A39CEDFF}"/>
                </a:ext>
              </a:extLst>
            </p:cNvPr>
            <p:cNvSpPr/>
            <p:nvPr/>
          </p:nvSpPr>
          <p:spPr>
            <a:xfrm>
              <a:off x="2238159" y="4052486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31DB79A0-8F6F-0D50-D8F8-96AF1B7AE7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839459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ctor: Elbow 239">
              <a:extLst>
                <a:ext uri="{FF2B5EF4-FFF2-40B4-BE49-F238E27FC236}">
                  <a16:creationId xmlns:a16="http://schemas.microsoft.com/office/drawing/2014/main" id="{10333C00-6B99-3EFF-2AD9-99A3E6F11F76}"/>
                </a:ext>
              </a:extLst>
            </p:cNvPr>
            <p:cNvCxnSpPr>
              <a:cxnSpLocks/>
              <a:stCxn id="230" idx="3"/>
              <a:endCxn id="233" idx="1"/>
            </p:cNvCxnSpPr>
            <p:nvPr/>
          </p:nvCxnSpPr>
          <p:spPr>
            <a:xfrm flipH="1" flipV="1">
              <a:off x="2431434" y="3989806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586B28B7-4C7F-C9AE-770E-3F19F3A1785C}"/>
                </a:ext>
              </a:extLst>
            </p:cNvPr>
            <p:cNvSpPr/>
            <p:nvPr/>
          </p:nvSpPr>
          <p:spPr>
            <a:xfrm>
              <a:off x="5238740" y="39423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94ED466A-E9FF-52ED-AD5A-CD0D524E078B}"/>
                </a:ext>
              </a:extLst>
            </p:cNvPr>
            <p:cNvSpPr/>
            <p:nvPr/>
          </p:nvSpPr>
          <p:spPr>
            <a:xfrm>
              <a:off x="593318" y="3795089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09016CFD-8F96-B39C-CE17-35D56D201AF5}"/>
                </a:ext>
              </a:extLst>
            </p:cNvPr>
            <p:cNvCxnSpPr>
              <a:cxnSpLocks/>
              <a:stCxn id="245" idx="4"/>
            </p:cNvCxnSpPr>
            <p:nvPr/>
          </p:nvCxnSpPr>
          <p:spPr>
            <a:xfrm>
              <a:off x="639038" y="3889954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D559DA1-131B-BF5D-3E93-F2958B048F53}"/>
                </a:ext>
              </a:extLst>
            </p:cNvPr>
            <p:cNvSpPr txBox="1"/>
            <p:nvPr/>
          </p:nvSpPr>
          <p:spPr>
            <a:xfrm>
              <a:off x="508170" y="337832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In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337FA547-4433-3BAF-2390-D9CFFF4B02FA}"/>
                </a:ext>
              </a:extLst>
            </p:cNvPr>
            <p:cNvSpPr txBox="1"/>
            <p:nvPr/>
          </p:nvSpPr>
          <p:spPr>
            <a:xfrm>
              <a:off x="4894681" y="3500009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  <p:sp>
          <p:nvSpPr>
            <p:cNvPr id="250" name="Flowchart: Connector 249">
              <a:extLst>
                <a:ext uri="{FF2B5EF4-FFF2-40B4-BE49-F238E27FC236}">
                  <a16:creationId xmlns:a16="http://schemas.microsoft.com/office/drawing/2014/main" id="{02CD0986-CC05-5C10-4CBE-144771B2E4CB}"/>
                </a:ext>
              </a:extLst>
            </p:cNvPr>
            <p:cNvSpPr/>
            <p:nvPr/>
          </p:nvSpPr>
          <p:spPr>
            <a:xfrm>
              <a:off x="5218502" y="4938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2EE55D-732F-4170-98EF-A332D383F10D}"/>
                </a:ext>
              </a:extLst>
            </p:cNvPr>
            <p:cNvSpPr txBox="1"/>
            <p:nvPr/>
          </p:nvSpPr>
          <p:spPr>
            <a:xfrm>
              <a:off x="4894681" y="4431215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6C59058-03BD-E159-FDF8-548D71C0D449}"/>
                </a:ext>
              </a:extLst>
            </p:cNvPr>
            <p:cNvSpPr txBox="1"/>
            <p:nvPr/>
          </p:nvSpPr>
          <p:spPr>
            <a:xfrm>
              <a:off x="3674579" y="5287805"/>
              <a:ext cx="31433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Tracking,</a:t>
              </a:r>
            </a:p>
            <a:p>
              <a:r>
                <a:rPr lang="en-US" dirty="0"/>
                <a:t>implementation by duplication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4C266BC-4571-1928-D558-E41D71AD4A9A}"/>
                </a:ext>
              </a:extLst>
            </p:cNvPr>
            <p:cNvSpPr/>
            <p:nvPr/>
          </p:nvSpPr>
          <p:spPr>
            <a:xfrm>
              <a:off x="2424265" y="4816344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INV</a:t>
              </a:r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5C42D3C8-1905-653B-0935-3D05FAF642F2}"/>
                </a:ext>
              </a:extLst>
            </p:cNvPr>
            <p:cNvCxnSpPr>
              <a:cxnSpLocks/>
              <a:stCxn id="253" idx="3"/>
              <a:endCxn id="206" idx="2"/>
            </p:cNvCxnSpPr>
            <p:nvPr/>
          </p:nvCxnSpPr>
          <p:spPr>
            <a:xfrm flipV="1">
              <a:off x="3536012" y="5086406"/>
              <a:ext cx="1682490" cy="1384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C0074681-0E50-1EC7-971F-941C2FC293E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504" y="5124219"/>
              <a:ext cx="91759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91A80E0-F713-A581-7880-6D571EDFDD28}"/>
                </a:ext>
              </a:extLst>
            </p:cNvPr>
            <p:cNvSpPr/>
            <p:nvPr/>
          </p:nvSpPr>
          <p:spPr>
            <a:xfrm>
              <a:off x="2431434" y="3806341"/>
              <a:ext cx="1111747" cy="567814"/>
            </a:xfrm>
            <a:prstGeom prst="rect">
              <a:avLst/>
            </a:prstGeom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GENSS</a:t>
              </a:r>
            </a:p>
          </p:txBody>
        </p: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F9478F9B-D28F-0FDF-5CAD-543D798332DA}"/>
                </a:ext>
              </a:extLst>
            </p:cNvPr>
            <p:cNvCxnSpPr>
              <a:cxnSpLocks/>
              <a:stCxn id="194" idx="3"/>
              <a:endCxn id="201" idx="2"/>
            </p:cNvCxnSpPr>
            <p:nvPr/>
          </p:nvCxnSpPr>
          <p:spPr>
            <a:xfrm>
              <a:off x="3543181" y="4090248"/>
              <a:ext cx="169555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Plus Sign 196">
              <a:extLst>
                <a:ext uri="{FF2B5EF4-FFF2-40B4-BE49-F238E27FC236}">
                  <a16:creationId xmlns:a16="http://schemas.microsoft.com/office/drawing/2014/main" id="{333074AA-BD8B-47A1-477A-3ED99A00E7F3}"/>
                </a:ext>
              </a:extLst>
            </p:cNvPr>
            <p:cNvSpPr/>
            <p:nvPr/>
          </p:nvSpPr>
          <p:spPr>
            <a:xfrm>
              <a:off x="2217120" y="3770932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Minus Sign 197">
              <a:extLst>
                <a:ext uri="{FF2B5EF4-FFF2-40B4-BE49-F238E27FC236}">
                  <a16:creationId xmlns:a16="http://schemas.microsoft.com/office/drawing/2014/main" id="{68FF9635-FB48-F634-D8F7-6D601C6B9051}"/>
                </a:ext>
              </a:extLst>
            </p:cNvPr>
            <p:cNvSpPr/>
            <p:nvPr/>
          </p:nvSpPr>
          <p:spPr>
            <a:xfrm>
              <a:off x="2238159" y="4152928"/>
              <a:ext cx="104717" cy="84142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F2F2C01C-7ECC-146D-DEF8-71014E4D7F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8987" y="3939901"/>
              <a:ext cx="1752447" cy="30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ctor: Elbow 199">
              <a:extLst>
                <a:ext uri="{FF2B5EF4-FFF2-40B4-BE49-F238E27FC236}">
                  <a16:creationId xmlns:a16="http://schemas.microsoft.com/office/drawing/2014/main" id="{39127D6D-D08D-4668-2AD1-5D237A6E9899}"/>
                </a:ext>
              </a:extLst>
            </p:cNvPr>
            <p:cNvCxnSpPr>
              <a:cxnSpLocks/>
              <a:stCxn id="253" idx="3"/>
              <a:endCxn id="194" idx="1"/>
            </p:cNvCxnSpPr>
            <p:nvPr/>
          </p:nvCxnSpPr>
          <p:spPr>
            <a:xfrm flipH="1" flipV="1">
              <a:off x="2431434" y="4090248"/>
              <a:ext cx="1104578" cy="1010003"/>
            </a:xfrm>
            <a:prstGeom prst="bentConnector5">
              <a:avLst>
                <a:gd name="adj1" fmla="val -20696"/>
                <a:gd name="adj2" fmla="val 50000"/>
                <a:gd name="adj3" fmla="val 120696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Flowchart: Connector 200">
              <a:extLst>
                <a:ext uri="{FF2B5EF4-FFF2-40B4-BE49-F238E27FC236}">
                  <a16:creationId xmlns:a16="http://schemas.microsoft.com/office/drawing/2014/main" id="{31514546-89FD-E1AC-8BC2-BAB5895372E4}"/>
                </a:ext>
              </a:extLst>
            </p:cNvPr>
            <p:cNvSpPr/>
            <p:nvPr/>
          </p:nvSpPr>
          <p:spPr>
            <a:xfrm>
              <a:off x="5238740" y="4042815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lowchart: Connector 201">
              <a:extLst>
                <a:ext uri="{FF2B5EF4-FFF2-40B4-BE49-F238E27FC236}">
                  <a16:creationId xmlns:a16="http://schemas.microsoft.com/office/drawing/2014/main" id="{B7E8CD29-6146-5F58-3D0E-334492CCD1ED}"/>
                </a:ext>
              </a:extLst>
            </p:cNvPr>
            <p:cNvSpPr/>
            <p:nvPr/>
          </p:nvSpPr>
          <p:spPr>
            <a:xfrm>
              <a:off x="593318" y="389553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DFF50E8D-42DB-EF93-027D-72E6D1DFF503}"/>
                </a:ext>
              </a:extLst>
            </p:cNvPr>
            <p:cNvCxnSpPr>
              <a:cxnSpLocks/>
              <a:stCxn id="202" idx="4"/>
            </p:cNvCxnSpPr>
            <p:nvPr/>
          </p:nvCxnSpPr>
          <p:spPr>
            <a:xfrm>
              <a:off x="639038" y="3990396"/>
              <a:ext cx="853297" cy="1133823"/>
            </a:xfrm>
            <a:prstGeom prst="straightConnector1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3D9EAD47-88E0-1960-BE43-690B6E88960C}"/>
                </a:ext>
              </a:extLst>
            </p:cNvPr>
            <p:cNvSpPr txBox="1"/>
            <p:nvPr/>
          </p:nvSpPr>
          <p:spPr>
            <a:xfrm>
              <a:off x="4894681" y="3600451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Out2</a:t>
              </a:r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25822F85-472A-68FD-792C-EE2E3FF1711E}"/>
                </a:ext>
              </a:extLst>
            </p:cNvPr>
            <p:cNvSpPr/>
            <p:nvPr/>
          </p:nvSpPr>
          <p:spPr>
            <a:xfrm>
              <a:off x="5218502" y="5038973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208176E-2D69-8147-C4B5-F567C43E1869}"/>
                </a:ext>
              </a:extLst>
            </p:cNvPr>
            <p:cNvSpPr txBox="1"/>
            <p:nvPr/>
          </p:nvSpPr>
          <p:spPr>
            <a:xfrm>
              <a:off x="4894681" y="4531657"/>
              <a:ext cx="779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Out1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74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280">
            <a:extLst>
              <a:ext uri="{FF2B5EF4-FFF2-40B4-BE49-F238E27FC236}">
                <a16:creationId xmlns:a16="http://schemas.microsoft.com/office/drawing/2014/main" id="{D9600CD8-7898-059C-E92D-1D26938A8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3" y="3612958"/>
            <a:ext cx="11157089" cy="884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</a:t>
            </a:r>
            <a:r>
              <a:rPr lang="en-US" dirty="0" err="1"/>
              <a:t>Camertones</a:t>
            </a:r>
            <a:r>
              <a:rPr lang="en-US" dirty="0"/>
              <a:t>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A51E2FA-7681-81BD-428D-E717A9E84979}"/>
              </a:ext>
            </a:extLst>
          </p:cNvPr>
          <p:cNvSpPr txBox="1"/>
          <p:nvPr/>
        </p:nvSpPr>
        <p:spPr>
          <a:xfrm>
            <a:off x="7052817" y="4439776"/>
            <a:ext cx="46788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slide #15, GEN frequency can very, but not much;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Timing is </a:t>
            </a:r>
            <a:r>
              <a:rPr lang="en-US" dirty="0">
                <a:solidFill>
                  <a:srgbClr val="FF0000"/>
                </a:solidFill>
              </a:rPr>
              <a:t>the key, </a:t>
            </a:r>
            <a:r>
              <a:rPr lang="en-US" dirty="0" err="1">
                <a:solidFill>
                  <a:srgbClr val="FF0000"/>
                </a:solidFill>
              </a:rPr>
              <a:t>obertones</a:t>
            </a:r>
            <a:r>
              <a:rPr lang="en-US" dirty="0">
                <a:solidFill>
                  <a:srgbClr val="FF0000"/>
                </a:solidFill>
              </a:rPr>
              <a:t> intersection;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Frequencies should not necessarily be prime numbers, but better be </a:t>
            </a:r>
            <a:r>
              <a:rPr lang="en-US" dirty="0">
                <a:solidFill>
                  <a:srgbClr val="FF0000"/>
                </a:solidFill>
              </a:rPr>
              <a:t>pairwise prime;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of CMTN as slow GEN;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A0A66847-49F3-E747-30BC-5C7F785E7E3C}"/>
              </a:ext>
            </a:extLst>
          </p:cNvPr>
          <p:cNvGrpSpPr/>
          <p:nvPr/>
        </p:nvGrpSpPr>
        <p:grpSpPr>
          <a:xfrm>
            <a:off x="65069" y="699153"/>
            <a:ext cx="6864556" cy="2964007"/>
            <a:chOff x="426556" y="1099207"/>
            <a:chExt cx="6864556" cy="2964007"/>
          </a:xfrm>
        </p:grpSpPr>
        <p:sp>
          <p:nvSpPr>
            <p:cNvPr id="26" name="Plus Sign 25">
              <a:extLst>
                <a:ext uri="{FF2B5EF4-FFF2-40B4-BE49-F238E27FC236}">
                  <a16:creationId xmlns:a16="http://schemas.microsoft.com/office/drawing/2014/main" id="{11BEF78E-694E-D0CB-267E-21F95B0963D2}"/>
                </a:ext>
              </a:extLst>
            </p:cNvPr>
            <p:cNvSpPr/>
            <p:nvPr/>
          </p:nvSpPr>
          <p:spPr>
            <a:xfrm>
              <a:off x="2143372" y="3208601"/>
              <a:ext cx="128850" cy="102189"/>
            </a:xfrm>
            <a:prstGeom prst="mathPlus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796A61AA-CAA2-78A5-1AD0-EE54F02AF123}"/>
                </a:ext>
              </a:extLst>
            </p:cNvPr>
            <p:cNvGrpSpPr/>
            <p:nvPr/>
          </p:nvGrpSpPr>
          <p:grpSpPr>
            <a:xfrm>
              <a:off x="426556" y="1099207"/>
              <a:ext cx="6864556" cy="2964007"/>
              <a:chOff x="426556" y="1099207"/>
              <a:chExt cx="6864556" cy="2964007"/>
            </a:xfrm>
          </p:grpSpPr>
          <p:cxnSp>
            <p:nvCxnSpPr>
              <p:cNvPr id="256" name="Straight Arrow Connector 255">
                <a:extLst>
                  <a:ext uri="{FF2B5EF4-FFF2-40B4-BE49-F238E27FC236}">
                    <a16:creationId xmlns:a16="http://schemas.microsoft.com/office/drawing/2014/main" id="{DFC8716E-A7CA-19A1-72D8-7C6B5BDCF2D2}"/>
                  </a:ext>
                </a:extLst>
              </p:cNvPr>
              <p:cNvCxnSpPr>
                <a:cxnSpLocks/>
                <a:stCxn id="216" idx="3"/>
              </p:cNvCxnSpPr>
              <p:nvPr/>
            </p:nvCxnSpPr>
            <p:spPr>
              <a:xfrm>
                <a:off x="6360313" y="2376787"/>
                <a:ext cx="794867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572AE383-E9C6-BB89-B87A-E0CDBFE829B0}"/>
                  </a:ext>
                </a:extLst>
              </p:cNvPr>
              <p:cNvGrpSpPr/>
              <p:nvPr/>
            </p:nvGrpSpPr>
            <p:grpSpPr>
              <a:xfrm>
                <a:off x="426556" y="1099207"/>
                <a:ext cx="6864556" cy="2964007"/>
                <a:chOff x="434176" y="1074297"/>
                <a:chExt cx="6864556" cy="296400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9C4FF8DE-1371-A70B-3486-2CCFECD4C6F1}"/>
                    </a:ext>
                  </a:extLst>
                </p:cNvPr>
                <p:cNvSpPr/>
                <p:nvPr/>
              </p:nvSpPr>
              <p:spPr>
                <a:xfrm>
                  <a:off x="5256186" y="2067970"/>
                  <a:ext cx="1111747" cy="567814"/>
                </a:xfrm>
                <a:prstGeom prst="rect">
                  <a:avLst/>
                </a:prstGeom>
                <a:effectLst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Cell</a:t>
                  </a:r>
                </a:p>
              </p:txBody>
            </p:sp>
            <p:sp>
              <p:nvSpPr>
                <p:cNvPr id="220" name="Flowchart: Connector 219">
                  <a:extLst>
                    <a:ext uri="{FF2B5EF4-FFF2-40B4-BE49-F238E27FC236}">
                      <a16:creationId xmlns:a16="http://schemas.microsoft.com/office/drawing/2014/main" id="{D0785AE8-48BC-0827-3EE4-EF67D2A1FE97}"/>
                    </a:ext>
                  </a:extLst>
                </p:cNvPr>
                <p:cNvSpPr/>
                <p:nvPr/>
              </p:nvSpPr>
              <p:spPr>
                <a:xfrm>
                  <a:off x="5164746" y="2482693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Flowchart: Connector 220">
                  <a:extLst>
                    <a:ext uri="{FF2B5EF4-FFF2-40B4-BE49-F238E27FC236}">
                      <a16:creationId xmlns:a16="http://schemas.microsoft.com/office/drawing/2014/main" id="{D085A06B-E366-06B2-4888-03AFF550BB53}"/>
                    </a:ext>
                  </a:extLst>
                </p:cNvPr>
                <p:cNvSpPr/>
                <p:nvPr/>
              </p:nvSpPr>
              <p:spPr>
                <a:xfrm>
                  <a:off x="5155634" y="2143984"/>
                  <a:ext cx="91440" cy="94865"/>
                </a:xfrm>
                <a:prstGeom prst="flowChartConnector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A3E8A275-C1BB-CFB5-0392-9765CC436B18}"/>
                    </a:ext>
                  </a:extLst>
                </p:cNvPr>
                <p:cNvGrpSpPr/>
                <p:nvPr/>
              </p:nvGrpSpPr>
              <p:grpSpPr>
                <a:xfrm>
                  <a:off x="434176" y="1074297"/>
                  <a:ext cx="6864556" cy="2964007"/>
                  <a:chOff x="434176" y="1074297"/>
                  <a:chExt cx="6864556" cy="2964007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09758D3F-2C49-FC6C-68FB-D85B6B219ECF}"/>
                      </a:ext>
                    </a:extLst>
                  </p:cNvPr>
                  <p:cNvGrpSpPr/>
                  <p:nvPr/>
                </p:nvGrpSpPr>
                <p:grpSpPr>
                  <a:xfrm>
                    <a:off x="434176" y="1074297"/>
                    <a:ext cx="6864556" cy="2964007"/>
                    <a:chOff x="434176" y="1074297"/>
                    <a:chExt cx="6864556" cy="2964007"/>
                  </a:xfrm>
                </p:grpSpPr>
                <p:grpSp>
                  <p:nvGrpSpPr>
                    <p:cNvPr id="209" name="Group 208">
                      <a:extLst>
                        <a:ext uri="{FF2B5EF4-FFF2-40B4-BE49-F238E27FC236}">
                          <a16:creationId xmlns:a16="http://schemas.microsoft.com/office/drawing/2014/main" id="{2098AE20-F974-04C5-2402-3F7D7917A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4176" y="1740397"/>
                      <a:ext cx="6864556" cy="2297907"/>
                      <a:chOff x="508170" y="767004"/>
                      <a:chExt cx="6864556" cy="2297907"/>
                    </a:xfrm>
                  </p:grpSpPr>
                  <p:sp>
                    <p:nvSpPr>
                      <p:cNvPr id="192" name="Rectangle 191">
                        <a:extLst>
                          <a:ext uri="{FF2B5EF4-FFF2-40B4-BE49-F238E27FC236}">
                            <a16:creationId xmlns:a16="http://schemas.microsoft.com/office/drawing/2014/main" id="{CAF6D8B4-A70E-25AF-243C-58305FF64C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265" y="2104581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GEN3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3</a:t>
                        </a:r>
                      </a:p>
                    </p:txBody>
                  </p:sp>
                  <p:cxnSp>
                    <p:nvCxnSpPr>
                      <p:cNvPr id="235" name="Straight Arrow Connector 234">
                        <a:extLst>
                          <a:ext uri="{FF2B5EF4-FFF2-40B4-BE49-F238E27FC236}">
                            <a16:creationId xmlns:a16="http://schemas.microsoft.com/office/drawing/2014/main" id="{40ADF5F6-8544-D10D-D3A7-5D5FED6B040E}"/>
                          </a:ext>
                        </a:extLst>
                      </p:cNvPr>
                      <p:cNvCxnSpPr>
                        <a:cxnSpLocks/>
                        <a:stCxn id="29" idx="5"/>
                      </p:cNvCxnSpPr>
                      <p:nvPr/>
                    </p:nvCxnSpPr>
                    <p:spPr>
                      <a:xfrm>
                        <a:off x="681043" y="1380855"/>
                        <a:ext cx="1736053" cy="1031601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39" name="Rectangle 238">
                        <a:extLst>
                          <a:ext uri="{FF2B5EF4-FFF2-40B4-BE49-F238E27FC236}">
                            <a16:creationId xmlns:a16="http://schemas.microsoft.com/office/drawing/2014/main" id="{DBB4FA21-C708-F190-C401-6F38244B65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31434" y="1094578"/>
                        <a:ext cx="1111747" cy="567814"/>
                      </a:xfrm>
                      <a:prstGeom prst="rect">
                        <a:avLst/>
                      </a:prstGeom>
                      <a:effectLst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GEN2</a:t>
                        </a:r>
                        <a:br>
                          <a:rPr lang="en-US" dirty="0"/>
                        </a:br>
                        <a:r>
                          <a:rPr lang="en-US" sz="1200" dirty="0"/>
                          <a:t>freq. 2</a:t>
                        </a:r>
                      </a:p>
                    </p:txBody>
                  </p:sp>
                  <p:cxnSp>
                    <p:nvCxnSpPr>
                      <p:cNvPr id="241" name="Straight Arrow Connector 240">
                        <a:extLst>
                          <a:ext uri="{FF2B5EF4-FFF2-40B4-BE49-F238E27FC236}">
                            <a16:creationId xmlns:a16="http://schemas.microsoft.com/office/drawing/2014/main" id="{A1A63CEF-0CB7-65B9-CC18-CF06B6B3F4E5}"/>
                          </a:ext>
                        </a:extLst>
                      </p:cNvPr>
                      <p:cNvCxnSpPr>
                        <a:cxnSpLocks/>
                        <a:stCxn id="239" idx="3"/>
                        <a:endCxn id="20" idx="2"/>
                      </p:cNvCxnSpPr>
                      <p:nvPr/>
                    </p:nvCxnSpPr>
                    <p:spPr>
                      <a:xfrm>
                        <a:off x="3543181" y="1378485"/>
                        <a:ext cx="1695559" cy="0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3" name="Plus Sign 242">
                        <a:extLst>
                          <a:ext uri="{FF2B5EF4-FFF2-40B4-BE49-F238E27FC236}">
                            <a16:creationId xmlns:a16="http://schemas.microsoft.com/office/drawing/2014/main" id="{9C0C2F62-D767-901A-FC59-694E3B9DF3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4575" y="1185147"/>
                        <a:ext cx="128850" cy="102189"/>
                      </a:xfrm>
                      <a:prstGeom prst="mathPlus">
                        <a:avLst/>
                      </a:prstGeom>
                      <a:solidFill>
                        <a:srgbClr val="92D050"/>
                      </a:solidFill>
                      <a:ln>
                        <a:solidFill>
                          <a:srgbClr val="92D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46" name="Straight Arrow Connector 245">
                        <a:extLst>
                          <a:ext uri="{FF2B5EF4-FFF2-40B4-BE49-F238E27FC236}">
                            <a16:creationId xmlns:a16="http://schemas.microsoft.com/office/drawing/2014/main" id="{E028A281-5383-78C2-B6CA-2A6CDABEC9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71818" y="1336146"/>
                        <a:ext cx="1752447" cy="3063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0" name="Flowchart: Connector 19">
                        <a:extLst>
                          <a:ext uri="{FF2B5EF4-FFF2-40B4-BE49-F238E27FC236}">
                            <a16:creationId xmlns:a16="http://schemas.microsoft.com/office/drawing/2014/main" id="{1537EE14-BDBC-532D-03C5-5262B09AF3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38740" y="1331052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23" name="Straight Arrow Connector 22">
                        <a:extLst>
                          <a:ext uri="{FF2B5EF4-FFF2-40B4-BE49-F238E27FC236}">
                            <a16:creationId xmlns:a16="http://schemas.microsoft.com/office/drawing/2014/main" id="{E692C0D8-0372-FEAA-03BF-D32440098277}"/>
                          </a:ext>
                        </a:extLst>
                      </p:cNvPr>
                      <p:cNvCxnSpPr>
                        <a:cxnSpLocks/>
                        <a:stCxn id="192" idx="3"/>
                        <a:endCxn id="220" idx="3"/>
                      </p:cNvCxnSpPr>
                      <p:nvPr/>
                    </p:nvCxnSpPr>
                    <p:spPr>
                      <a:xfrm flipV="1">
                        <a:off x="3536012" y="1590272"/>
                        <a:ext cx="1716119" cy="798216"/>
                      </a:xfrm>
                      <a:prstGeom prst="straightConnector1">
                        <a:avLst/>
                      </a:prstGeom>
                      <a:ln w="19050"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9" name="Flowchart: Connector 28">
                        <a:extLst>
                          <a:ext uri="{FF2B5EF4-FFF2-40B4-BE49-F238E27FC236}">
                            <a16:creationId xmlns:a16="http://schemas.microsoft.com/office/drawing/2014/main" id="{7103F265-4ABB-DC1D-26A4-513093A19A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994" y="1299883"/>
                        <a:ext cx="91440" cy="94865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TextBox 2">
                        <a:extLst>
                          <a:ext uri="{FF2B5EF4-FFF2-40B4-BE49-F238E27FC236}">
                            <a16:creationId xmlns:a16="http://schemas.microsoft.com/office/drawing/2014/main" id="{3B0CAF3A-C0E0-6B03-768D-C1972688361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08170" y="767004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In</a:t>
                        </a:r>
                      </a:p>
                    </p:txBody>
                  </p:sp>
                  <p:sp>
                    <p:nvSpPr>
                      <p:cNvPr id="4" name="TextBox 3">
                        <a:extLst>
                          <a:ext uri="{FF2B5EF4-FFF2-40B4-BE49-F238E27FC236}">
                            <a16:creationId xmlns:a16="http://schemas.microsoft.com/office/drawing/2014/main" id="{8721B121-FA60-D241-B9F6-14AE41E8737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593168" y="894271"/>
                        <a:ext cx="77955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schemeClr val="accent1"/>
                            </a:solidFill>
                          </a:rPr>
                          <a:t>Out</a:t>
                        </a:r>
                      </a:p>
                    </p:txBody>
                  </p:sp>
                  <p:sp>
                    <p:nvSpPr>
                      <p:cNvPr id="229" name="TextBox 228">
                        <a:extLst>
                          <a:ext uri="{FF2B5EF4-FFF2-40B4-BE49-F238E27FC236}">
                            <a16:creationId xmlns:a16="http://schemas.microsoft.com/office/drawing/2014/main" id="{5462074C-083D-59F3-2853-A4C319B5AF1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673165" y="2695579"/>
                        <a:ext cx="255646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………</a:t>
                        </a:r>
                      </a:p>
                    </p:txBody>
                  </p:sp>
                </p:grp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9D774A72-37E8-E309-0007-731A7ABEF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440" y="1074297"/>
                      <a:ext cx="1111747" cy="567814"/>
                    </a:xfrm>
                    <a:prstGeom prst="rect">
                      <a:avLst/>
                    </a:prstGeom>
                    <a:effectLst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GEN1</a:t>
                      </a:r>
                      <a:br>
                        <a:rPr lang="en-US" dirty="0"/>
                      </a:br>
                      <a:r>
                        <a:rPr lang="en-US" sz="1200" dirty="0"/>
                        <a:t>freq. 1</a:t>
                      </a: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534933FB-54D1-9EA1-6DA6-26F5AE4FD00C}"/>
                        </a:ext>
                      </a:extLst>
                    </p:cNvPr>
                    <p:cNvCxnSpPr>
                      <a:cxnSpLocks/>
                      <a:stCxn id="29" idx="7"/>
                      <a:endCxn id="27" idx="1"/>
                    </p:cNvCxnSpPr>
                    <p:nvPr/>
                  </p:nvCxnSpPr>
                  <p:spPr>
                    <a:xfrm flipV="1">
                      <a:off x="607049" y="1358204"/>
                      <a:ext cx="1750391" cy="928965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8" name="Straight Arrow Connector 207">
                      <a:extLst>
                        <a:ext uri="{FF2B5EF4-FFF2-40B4-BE49-F238E27FC236}">
                          <a16:creationId xmlns:a16="http://schemas.microsoft.com/office/drawing/2014/main" id="{71C82071-8116-E73C-548E-75ECC6CAFC6E}"/>
                        </a:ext>
                      </a:extLst>
                    </p:cNvPr>
                    <p:cNvCxnSpPr>
                      <a:cxnSpLocks/>
                      <a:endCxn id="221" idx="1"/>
                    </p:cNvCxnSpPr>
                    <p:nvPr/>
                  </p:nvCxnSpPr>
                  <p:spPr>
                    <a:xfrm>
                      <a:off x="3469187" y="1373010"/>
                      <a:ext cx="1699838" cy="784867"/>
                    </a:xfrm>
                    <a:prstGeom prst="straightConnector1">
                      <a:avLst/>
                    </a:prstGeom>
                    <a:ln w="19050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14" name="Plus Sign 213">
                    <a:extLst>
                      <a:ext uri="{FF2B5EF4-FFF2-40B4-BE49-F238E27FC236}">
                        <a16:creationId xmlns:a16="http://schemas.microsoft.com/office/drawing/2014/main" id="{EFE38748-7A00-1FD6-284D-6321F63B4935}"/>
                      </a:ext>
                    </a:extLst>
                  </p:cNvPr>
                  <p:cNvSpPr/>
                  <p:nvPr/>
                </p:nvSpPr>
                <p:spPr>
                  <a:xfrm>
                    <a:off x="2160581" y="1211766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Plus Sign 258">
                    <a:extLst>
                      <a:ext uri="{FF2B5EF4-FFF2-40B4-BE49-F238E27FC236}">
                        <a16:creationId xmlns:a16="http://schemas.microsoft.com/office/drawing/2014/main" id="{7A3C6083-DF8F-11D1-6108-2901E589431A}"/>
                      </a:ext>
                    </a:extLst>
                  </p:cNvPr>
                  <p:cNvSpPr/>
                  <p:nvPr/>
                </p:nvSpPr>
                <p:spPr>
                  <a:xfrm>
                    <a:off x="4971569" y="1942334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Plus Sign 259">
                    <a:extLst>
                      <a:ext uri="{FF2B5EF4-FFF2-40B4-BE49-F238E27FC236}">
                        <a16:creationId xmlns:a16="http://schemas.microsoft.com/office/drawing/2014/main" id="{59214FE1-7D3C-4AAE-5822-F4098CD3E7EA}"/>
                      </a:ext>
                    </a:extLst>
                  </p:cNvPr>
                  <p:cNvSpPr/>
                  <p:nvPr/>
                </p:nvSpPr>
                <p:spPr>
                  <a:xfrm>
                    <a:off x="4968766" y="2185901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Plus Sign 260">
                    <a:extLst>
                      <a:ext uri="{FF2B5EF4-FFF2-40B4-BE49-F238E27FC236}">
                        <a16:creationId xmlns:a16="http://schemas.microsoft.com/office/drawing/2014/main" id="{06AFCE8F-1433-7CD4-D2BD-1971FEBBDFC5}"/>
                      </a:ext>
                    </a:extLst>
                  </p:cNvPr>
                  <p:cNvSpPr/>
                  <p:nvPr/>
                </p:nvSpPr>
                <p:spPr>
                  <a:xfrm>
                    <a:off x="4971569" y="2445032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8B37DB68-7A67-20CA-2ECA-C4A92A78B03C}"/>
              </a:ext>
            </a:extLst>
          </p:cNvPr>
          <p:cNvCxnSpPr/>
          <p:nvPr/>
        </p:nvCxnSpPr>
        <p:spPr>
          <a:xfrm>
            <a:off x="7349953" y="906270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0A95CE64-DDA3-B7A0-B59F-3E33F43BEC85}"/>
              </a:ext>
            </a:extLst>
          </p:cNvPr>
          <p:cNvCxnSpPr/>
          <p:nvPr/>
        </p:nvCxnSpPr>
        <p:spPr>
          <a:xfrm>
            <a:off x="7349953" y="1929301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133EA7ED-CB4C-89F5-EBAC-33B5B508D623}"/>
              </a:ext>
            </a:extLst>
          </p:cNvPr>
          <p:cNvCxnSpPr/>
          <p:nvPr/>
        </p:nvCxnSpPr>
        <p:spPr>
          <a:xfrm>
            <a:off x="7349953" y="2835217"/>
            <a:ext cx="3924300" cy="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6E13FDE7-37D0-7A2E-4A1D-D8E88E0A9164}"/>
              </a:ext>
            </a:extLst>
          </p:cNvPr>
          <p:cNvSpPr txBox="1"/>
          <p:nvPr/>
        </p:nvSpPr>
        <p:spPr>
          <a:xfrm>
            <a:off x="8254648" y="450153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bits / sec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CB449667-211A-4E6F-B671-51FC80B61C9D}"/>
              </a:ext>
            </a:extLst>
          </p:cNvPr>
          <p:cNvSpPr txBox="1"/>
          <p:nvPr/>
        </p:nvSpPr>
        <p:spPr>
          <a:xfrm>
            <a:off x="8254648" y="1414738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bits / sec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F163F47D-CBEF-D94C-13D5-78528D72FD5A}"/>
              </a:ext>
            </a:extLst>
          </p:cNvPr>
          <p:cNvSpPr txBox="1"/>
          <p:nvPr/>
        </p:nvSpPr>
        <p:spPr>
          <a:xfrm>
            <a:off x="8254648" y="2342825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bits / sec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FE3ED443-B236-D1D0-6172-5B229668F068}"/>
              </a:ext>
            </a:extLst>
          </p:cNvPr>
          <p:cNvCxnSpPr/>
          <p:nvPr/>
        </p:nvCxnSpPr>
        <p:spPr>
          <a:xfrm>
            <a:off x="7349953" y="3616053"/>
            <a:ext cx="3924300" cy="0"/>
          </a:xfrm>
          <a:prstGeom prst="straightConnector1">
            <a:avLst/>
          </a:prstGeom>
          <a:ln w="57150">
            <a:solidFill>
              <a:srgbClr val="FF0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E18735D2-69D2-A18A-4754-3F8A7AF64C77}"/>
              </a:ext>
            </a:extLst>
          </p:cNvPr>
          <p:cNvSpPr txBox="1"/>
          <p:nvPr/>
        </p:nvSpPr>
        <p:spPr>
          <a:xfrm>
            <a:off x="8261816" y="3125680"/>
            <a:ext cx="224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(1/105) bits / sec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CE6478-D6C1-898F-E44F-7EF2850A5503}"/>
              </a:ext>
            </a:extLst>
          </p:cNvPr>
          <p:cNvSpPr txBox="1"/>
          <p:nvPr/>
        </p:nvSpPr>
        <p:spPr>
          <a:xfrm>
            <a:off x="117163" y="748447"/>
            <a:ext cx="1027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(CMTN)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A53F154C-C482-9272-589B-EEA7978FF8D8}"/>
              </a:ext>
            </a:extLst>
          </p:cNvPr>
          <p:cNvSpPr txBox="1"/>
          <p:nvPr/>
        </p:nvSpPr>
        <p:spPr>
          <a:xfrm>
            <a:off x="237942" y="4459479"/>
            <a:ext cx="1263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(INV ‘)</a:t>
            </a:r>
          </a:p>
        </p:txBody>
      </p: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AE1B9B71-D4FD-8229-3541-FDB449352F55}"/>
              </a:ext>
            </a:extLst>
          </p:cNvPr>
          <p:cNvGrpSpPr/>
          <p:nvPr/>
        </p:nvGrpSpPr>
        <p:grpSpPr>
          <a:xfrm>
            <a:off x="156406" y="4946144"/>
            <a:ext cx="6123934" cy="1515984"/>
            <a:chOff x="153296" y="4741034"/>
            <a:chExt cx="6123934" cy="1515984"/>
          </a:xfrm>
        </p:grpSpPr>
        <p:sp>
          <p:nvSpPr>
            <p:cNvPr id="326" name="Flowchart: Connector 325">
              <a:extLst>
                <a:ext uri="{FF2B5EF4-FFF2-40B4-BE49-F238E27FC236}">
                  <a16:creationId xmlns:a16="http://schemas.microsoft.com/office/drawing/2014/main" id="{ABEAA2BA-D827-D076-2C78-947B35307B08}"/>
                </a:ext>
              </a:extLst>
            </p:cNvPr>
            <p:cNvSpPr/>
            <p:nvPr/>
          </p:nvSpPr>
          <p:spPr>
            <a:xfrm>
              <a:off x="3995699" y="5180591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Flowchart: Connector 337">
              <a:extLst>
                <a:ext uri="{FF2B5EF4-FFF2-40B4-BE49-F238E27FC236}">
                  <a16:creationId xmlns:a16="http://schemas.microsoft.com/office/drawing/2014/main" id="{F5688A23-CD5D-D727-BDF2-380403E4232B}"/>
                </a:ext>
              </a:extLst>
            </p:cNvPr>
            <p:cNvSpPr/>
            <p:nvPr/>
          </p:nvSpPr>
          <p:spPr>
            <a:xfrm>
              <a:off x="3998547" y="5345810"/>
              <a:ext cx="91440" cy="9486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84FD7882-C8C9-15ED-2CF2-50817767C70A}"/>
                </a:ext>
              </a:extLst>
            </p:cNvPr>
            <p:cNvGrpSpPr/>
            <p:nvPr/>
          </p:nvGrpSpPr>
          <p:grpSpPr>
            <a:xfrm>
              <a:off x="153296" y="4741034"/>
              <a:ext cx="6123934" cy="1515984"/>
              <a:chOff x="153296" y="4741034"/>
              <a:chExt cx="6123934" cy="1515984"/>
            </a:xfrm>
          </p:grpSpPr>
          <p:sp>
            <p:nvSpPr>
              <p:cNvPr id="328" name="Flowchart: Connector 327">
                <a:extLst>
                  <a:ext uri="{FF2B5EF4-FFF2-40B4-BE49-F238E27FC236}">
                    <a16:creationId xmlns:a16="http://schemas.microsoft.com/office/drawing/2014/main" id="{C5EA37B9-4B5C-B346-BD09-2EFD21A33AB7}"/>
                  </a:ext>
                </a:extLst>
              </p:cNvPr>
              <p:cNvSpPr/>
              <p:nvPr/>
            </p:nvSpPr>
            <p:spPr>
              <a:xfrm>
                <a:off x="287041" y="5185566"/>
                <a:ext cx="91440" cy="94865"/>
              </a:xfrm>
              <a:prstGeom prst="flowChartConnec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679FCC80-DABC-7AE6-3997-DC0A12025DF8}"/>
                  </a:ext>
                </a:extLst>
              </p:cNvPr>
              <p:cNvGrpSpPr/>
              <p:nvPr/>
            </p:nvGrpSpPr>
            <p:grpSpPr>
              <a:xfrm>
                <a:off x="153296" y="4741034"/>
                <a:ext cx="6123934" cy="1515984"/>
                <a:chOff x="153296" y="4741034"/>
                <a:chExt cx="6123934" cy="1515984"/>
              </a:xfrm>
            </p:grpSpPr>
            <p:cxnSp>
              <p:nvCxnSpPr>
                <p:cNvPr id="319" name="Straight Arrow Connector 318">
                  <a:extLst>
                    <a:ext uri="{FF2B5EF4-FFF2-40B4-BE49-F238E27FC236}">
                      <a16:creationId xmlns:a16="http://schemas.microsoft.com/office/drawing/2014/main" id="{EBA7723E-8A4E-C897-CDC0-5EF47D5E47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92674" y="6244842"/>
                  <a:ext cx="1983509" cy="12176"/>
                </a:xfrm>
                <a:prstGeom prst="straightConnector1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0" name="TextBox 329">
                  <a:extLst>
                    <a:ext uri="{FF2B5EF4-FFF2-40B4-BE49-F238E27FC236}">
                      <a16:creationId xmlns:a16="http://schemas.microsoft.com/office/drawing/2014/main" id="{53FAD047-AE13-C9A7-0615-6FD7F31C368F}"/>
                    </a:ext>
                  </a:extLst>
                </p:cNvPr>
                <p:cNvSpPr txBox="1"/>
                <p:nvPr/>
              </p:nvSpPr>
              <p:spPr>
                <a:xfrm>
                  <a:off x="153296" y="4749664"/>
                  <a:ext cx="77955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accent1"/>
                      </a:solidFill>
                    </a:rPr>
                    <a:t>In</a:t>
                  </a:r>
                </a:p>
              </p:txBody>
            </p:sp>
            <p:grpSp>
              <p:nvGrpSpPr>
                <p:cNvPr id="352" name="Group 351">
                  <a:extLst>
                    <a:ext uri="{FF2B5EF4-FFF2-40B4-BE49-F238E27FC236}">
                      <a16:creationId xmlns:a16="http://schemas.microsoft.com/office/drawing/2014/main" id="{BAED8B0A-FA96-E5BA-BBE6-1265FCD89455}"/>
                    </a:ext>
                  </a:extLst>
                </p:cNvPr>
                <p:cNvGrpSpPr/>
                <p:nvPr/>
              </p:nvGrpSpPr>
              <p:grpSpPr>
                <a:xfrm>
                  <a:off x="332761" y="4741034"/>
                  <a:ext cx="5944469" cy="1515984"/>
                  <a:chOff x="332761" y="4741034"/>
                  <a:chExt cx="5944469" cy="1515984"/>
                </a:xfrm>
              </p:grpSpPr>
              <p:sp>
                <p:nvSpPr>
                  <p:cNvPr id="317" name="Rectangle 316">
                    <a:extLst>
                      <a:ext uri="{FF2B5EF4-FFF2-40B4-BE49-F238E27FC236}">
                        <a16:creationId xmlns:a16="http://schemas.microsoft.com/office/drawing/2014/main" id="{387F747F-69AC-78AC-AED3-E471F7857108}"/>
                      </a:ext>
                    </a:extLst>
                  </p:cNvPr>
                  <p:cNvSpPr/>
                  <p:nvPr/>
                </p:nvSpPr>
                <p:spPr>
                  <a:xfrm>
                    <a:off x="4086996" y="4999214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Cell</a:t>
                    </a:r>
                  </a:p>
                </p:txBody>
              </p:sp>
              <p:sp>
                <p:nvSpPr>
                  <p:cNvPr id="320" name="Rectangle 319">
                    <a:extLst>
                      <a:ext uri="{FF2B5EF4-FFF2-40B4-BE49-F238E27FC236}">
                        <a16:creationId xmlns:a16="http://schemas.microsoft.com/office/drawing/2014/main" id="{37C5EA91-D8D2-42E8-88FF-785ACE1CFD9C}"/>
                      </a:ext>
                    </a:extLst>
                  </p:cNvPr>
                  <p:cNvSpPr/>
                  <p:nvPr/>
                </p:nvSpPr>
                <p:spPr>
                  <a:xfrm>
                    <a:off x="2124604" y="4939140"/>
                    <a:ext cx="1111747" cy="567814"/>
                  </a:xfrm>
                  <a:prstGeom prst="rect">
                    <a:avLst/>
                  </a:prstGeom>
                  <a:effectLst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CMTN</a:t>
                    </a:r>
                  </a:p>
                </p:txBody>
              </p:sp>
              <p:cxnSp>
                <p:nvCxnSpPr>
                  <p:cNvPr id="321" name="Straight Arrow Connector 320">
                    <a:extLst>
                      <a:ext uri="{FF2B5EF4-FFF2-40B4-BE49-F238E27FC236}">
                        <a16:creationId xmlns:a16="http://schemas.microsoft.com/office/drawing/2014/main" id="{CCC5A80F-C75A-7562-8835-DB221B4BA59C}"/>
                      </a:ext>
                    </a:extLst>
                  </p:cNvPr>
                  <p:cNvCxnSpPr>
                    <a:cxnSpLocks/>
                    <a:stCxn id="320" idx="3"/>
                    <a:endCxn id="326" idx="2"/>
                  </p:cNvCxnSpPr>
                  <p:nvPr/>
                </p:nvCxnSpPr>
                <p:spPr>
                  <a:xfrm>
                    <a:off x="3236351" y="5223047"/>
                    <a:ext cx="759348" cy="4977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2" name="Plus Sign 321">
                    <a:extLst>
                      <a:ext uri="{FF2B5EF4-FFF2-40B4-BE49-F238E27FC236}">
                        <a16:creationId xmlns:a16="http://schemas.microsoft.com/office/drawing/2014/main" id="{2A0BFA72-D142-14AD-7505-48656924F812}"/>
                      </a:ext>
                    </a:extLst>
                  </p:cNvPr>
                  <p:cNvSpPr/>
                  <p:nvPr/>
                </p:nvSpPr>
                <p:spPr>
                  <a:xfrm>
                    <a:off x="3824049" y="5287565"/>
                    <a:ext cx="128850" cy="102189"/>
                  </a:xfrm>
                  <a:prstGeom prst="mathPlus">
                    <a:avLst/>
                  </a:prstGeom>
                  <a:solidFill>
                    <a:srgbClr val="92D050"/>
                  </a:solidFill>
                  <a:ln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3" name="Minus Sign 322">
                    <a:extLst>
                      <a:ext uri="{FF2B5EF4-FFF2-40B4-BE49-F238E27FC236}">
                        <a16:creationId xmlns:a16="http://schemas.microsoft.com/office/drawing/2014/main" id="{BC54B8F2-6B3E-DCAF-8BC9-52323829020A}"/>
                      </a:ext>
                    </a:extLst>
                  </p:cNvPr>
                  <p:cNvSpPr/>
                  <p:nvPr/>
                </p:nvSpPr>
                <p:spPr>
                  <a:xfrm>
                    <a:off x="3845088" y="5669561"/>
                    <a:ext cx="104717" cy="84142"/>
                  </a:xfrm>
                  <a:prstGeom prst="mathMinus">
                    <a:avLst/>
                  </a:prstGeom>
                  <a:solidFill>
                    <a:srgbClr val="FF000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24" name="Straight Arrow Connector 323">
                    <a:extLst>
                      <a:ext uri="{FF2B5EF4-FFF2-40B4-BE49-F238E27FC236}">
                        <a16:creationId xmlns:a16="http://schemas.microsoft.com/office/drawing/2014/main" id="{5B757656-4E38-53B9-7A2F-F9A1621D6DED}"/>
                      </a:ext>
                    </a:extLst>
                  </p:cNvPr>
                  <p:cNvCxnSpPr>
                    <a:cxnSpLocks/>
                    <a:stCxn id="328" idx="6"/>
                    <a:endCxn id="320" idx="1"/>
                  </p:cNvCxnSpPr>
                  <p:nvPr/>
                </p:nvCxnSpPr>
                <p:spPr>
                  <a:xfrm flipV="1">
                    <a:off x="378481" y="5223047"/>
                    <a:ext cx="1746123" cy="9952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Arrow Connector 326">
                    <a:extLst>
                      <a:ext uri="{FF2B5EF4-FFF2-40B4-BE49-F238E27FC236}">
                        <a16:creationId xmlns:a16="http://schemas.microsoft.com/office/drawing/2014/main" id="{096D557A-D86C-580F-1705-DC70FD388663}"/>
                      </a:ext>
                    </a:extLst>
                  </p:cNvPr>
                  <p:cNvCxnSpPr>
                    <a:cxnSpLocks/>
                    <a:endCxn id="338" idx="3"/>
                  </p:cNvCxnSpPr>
                  <p:nvPr/>
                </p:nvCxnSpPr>
                <p:spPr>
                  <a:xfrm flipV="1">
                    <a:off x="3176183" y="5426782"/>
                    <a:ext cx="835755" cy="818060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Arrow Connector 328">
                    <a:extLst>
                      <a:ext uri="{FF2B5EF4-FFF2-40B4-BE49-F238E27FC236}">
                        <a16:creationId xmlns:a16="http://schemas.microsoft.com/office/drawing/2014/main" id="{3EB52B01-1007-0655-C0BE-2DAC7340355C}"/>
                      </a:ext>
                    </a:extLst>
                  </p:cNvPr>
                  <p:cNvCxnSpPr>
                    <a:cxnSpLocks/>
                    <a:stCxn id="328" idx="4"/>
                  </p:cNvCxnSpPr>
                  <p:nvPr/>
                </p:nvCxnSpPr>
                <p:spPr>
                  <a:xfrm>
                    <a:off x="332761" y="5280431"/>
                    <a:ext cx="859913" cy="976587"/>
                  </a:xfrm>
                  <a:prstGeom prst="straightConnector1">
                    <a:avLst/>
                  </a:prstGeom>
                  <a:ln w="19050"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1" name="TextBox 330">
                    <a:extLst>
                      <a:ext uri="{FF2B5EF4-FFF2-40B4-BE49-F238E27FC236}">
                        <a16:creationId xmlns:a16="http://schemas.microsoft.com/office/drawing/2014/main" id="{4763EE4C-640B-8F69-BE31-9304701DB8BC}"/>
                      </a:ext>
                    </a:extLst>
                  </p:cNvPr>
                  <p:cNvSpPr txBox="1"/>
                  <p:nvPr/>
                </p:nvSpPr>
                <p:spPr>
                  <a:xfrm>
                    <a:off x="5497672" y="4741034"/>
                    <a:ext cx="77955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solidFill>
                          <a:schemeClr val="accent1"/>
                        </a:solidFill>
                      </a:rPr>
                      <a:t>Out</a:t>
                    </a:r>
                  </a:p>
                </p:txBody>
              </p:sp>
              <p:cxnSp>
                <p:nvCxnSpPr>
                  <p:cNvPr id="348" name="Straight Arrow Connector 347">
                    <a:extLst>
                      <a:ext uri="{FF2B5EF4-FFF2-40B4-BE49-F238E27FC236}">
                        <a16:creationId xmlns:a16="http://schemas.microsoft.com/office/drawing/2014/main" id="{07F49439-0247-7C63-371E-B5A01DBDFE31}"/>
                      </a:ext>
                    </a:extLst>
                  </p:cNvPr>
                  <p:cNvCxnSpPr>
                    <a:cxnSpLocks/>
                    <a:stCxn id="317" idx="3"/>
                  </p:cNvCxnSpPr>
                  <p:nvPr/>
                </p:nvCxnSpPr>
                <p:spPr>
                  <a:xfrm flipV="1">
                    <a:off x="5198743" y="5274765"/>
                    <a:ext cx="969572" cy="8356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192085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277" grpId="0"/>
      <p:bldP spid="3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Implementation. Magic.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DF33F01-A9CA-104E-E087-AFCE8D82DA91}"/>
              </a:ext>
            </a:extLst>
          </p:cNvPr>
          <p:cNvSpPr txBox="1"/>
          <p:nvPr/>
        </p:nvSpPr>
        <p:spPr>
          <a:xfrm>
            <a:off x="381000" y="3886200"/>
            <a:ext cx="394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Neuroplasticity </a:t>
            </a:r>
            <a:r>
              <a:rPr lang="en-US" dirty="0"/>
              <a:t>(LTP/LTD/STDP),</a:t>
            </a:r>
          </a:p>
          <a:p>
            <a:r>
              <a:rPr lang="en-US" dirty="0" err="1"/>
              <a:t>sAHP</a:t>
            </a:r>
            <a:r>
              <a:rPr lang="en-US" dirty="0"/>
              <a:t>, “spike frequency adaptation”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0A6822-FAA9-2BD9-6B42-895438DC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757859"/>
            <a:ext cx="4089571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AC6348-D2DE-5100-5AEF-62C8026C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4639216"/>
            <a:ext cx="408957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49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the future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9D907DCA-8D5C-D6B7-F9E3-0A6FEA4CD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468"/>
            <a:ext cx="10515600" cy="4431631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E92820B-9B3A-13D4-2E86-303C435397B6}"/>
              </a:ext>
            </a:extLst>
          </p:cNvPr>
          <p:cNvSpPr txBox="1"/>
          <p:nvPr/>
        </p:nvSpPr>
        <p:spPr>
          <a:xfrm>
            <a:off x="1158802" y="5764512"/>
            <a:ext cx="798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 answer. But can we do better? ;-)</a:t>
            </a:r>
          </a:p>
        </p:txBody>
      </p:sp>
    </p:spTree>
    <p:extLst>
      <p:ext uri="{BB962C8B-B14F-4D97-AF65-F5344CB8AC3E}">
        <p14:creationId xmlns:p14="http://schemas.microsoft.com/office/powerpoint/2010/main" val="305349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 fontScale="90000"/>
          </a:bodyPr>
          <a:lstStyle/>
          <a:p>
            <a:r>
              <a:rPr lang="en-US" dirty="0"/>
              <a:t>Be honest. Be humble. Be bold. AI and beyond.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endParaRPr lang="en-US" b="0" i="0" dirty="0">
              <a:solidFill>
                <a:srgbClr val="202122"/>
              </a:solidFill>
              <a:effectLst/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b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</a:br>
            <a:r>
              <a:rPr lang="el-GR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Γνῶθι σεαυτόν</a:t>
            </a:r>
            <a:r>
              <a:rPr lang="ru-RU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/ 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Know thyself</a:t>
            </a: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5803B-CD84-6748-A600-5360B4325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3" y="681036"/>
            <a:ext cx="3298615" cy="417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FEDF1C-A8FB-4D28-88D1-16200DAD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9" y="3803004"/>
            <a:ext cx="9507794" cy="303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92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E6EEB-22BB-1D4A-E927-E450ED1F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38897"/>
            <a:ext cx="8944748" cy="5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0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First idea. Implementation. Fail.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62FE4-AA7A-5268-E77B-18FB202B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380" y="681036"/>
            <a:ext cx="6190761" cy="4561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ED33F-3660-154C-B425-F8C0FAE92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1989"/>
            <a:ext cx="5911380" cy="3532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03827" y="5528864"/>
            <a:ext cx="5911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model is powered by Nvidia </a:t>
            </a:r>
            <a:r>
              <a:rPr lang="en-US" b="1" dirty="0" err="1"/>
              <a:t>Cuda</a:t>
            </a:r>
            <a:r>
              <a:rPr lang="en-US" b="1" dirty="0"/>
              <a:t> SDK / 12 GPU / SIMD</a:t>
            </a:r>
          </a:p>
          <a:p>
            <a:endParaRPr lang="en-US" b="1" dirty="0"/>
          </a:p>
          <a:p>
            <a:r>
              <a:rPr lang="en-US" b="1" dirty="0"/>
              <a:t>13 projects / 40k LOC / unit testing / 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BC8134-5B87-1C59-CECB-1A85DE4C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269" y="3336706"/>
            <a:ext cx="2507192" cy="1599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E03B-B6DF-9CFC-D466-E01CF3697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88" y="821724"/>
            <a:ext cx="3455439" cy="24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Bits and pieces.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F8D02-2150-2FD4-05FB-FA1B74708D1A}"/>
              </a:ext>
            </a:extLst>
          </p:cNvPr>
          <p:cNvSpPr txBox="1"/>
          <p:nvPr/>
        </p:nvSpPr>
        <p:spPr>
          <a:xfrm>
            <a:off x="6227751" y="900565"/>
            <a:ext cx="5582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10 years of sifting through facts, models,</a:t>
            </a:r>
          </a:p>
          <a:p>
            <a:r>
              <a:rPr lang="en-US" b="1" dirty="0"/>
              <a:t>white papers, abstracts</a:t>
            </a:r>
            <a:r>
              <a:rPr lang="ru-RU" b="1" dirty="0"/>
              <a:t> </a:t>
            </a:r>
            <a:r>
              <a:rPr lang="en-US" b="1" dirty="0"/>
              <a:t>of academic research papers</a:t>
            </a:r>
            <a:br>
              <a:rPr lang="en-US" b="1" dirty="0"/>
            </a:br>
            <a:r>
              <a:rPr lang="en-US" b="1" dirty="0"/>
              <a:t>                                                &amp;</a:t>
            </a:r>
            <a:br>
              <a:rPr lang="en-US" b="1" dirty="0"/>
            </a:br>
            <a:r>
              <a:rPr lang="en-US" b="1" dirty="0"/>
              <a:t>Thinking……….. remodeling…… thinking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F2E299-69D9-F7A3-EE3E-01282F69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2" y="1087089"/>
            <a:ext cx="4577470" cy="15591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0DBA4C-28E0-091E-7808-CF08427B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8" y="2316781"/>
            <a:ext cx="5373978" cy="123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6A5415-F851-EE49-5267-BF55DBE28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70" y="3461093"/>
            <a:ext cx="4732125" cy="13687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4E9E102-5816-6306-1E45-36075C4B2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3" y="5148971"/>
            <a:ext cx="7315200" cy="1243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F674DB-0A8B-6398-35CA-89755C13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155" y="3798969"/>
            <a:ext cx="7041185" cy="13500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9502608" y="5634269"/>
            <a:ext cx="260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AI experience.</a:t>
            </a:r>
            <a:br>
              <a:rPr lang="en-US" dirty="0"/>
            </a:br>
            <a:r>
              <a:rPr lang="en-US" dirty="0"/>
              <a:t>Is it good or bad? ;-)</a:t>
            </a:r>
          </a:p>
        </p:txBody>
      </p:sp>
    </p:spTree>
    <p:extLst>
      <p:ext uri="{BB962C8B-B14F-4D97-AF65-F5344CB8AC3E}">
        <p14:creationId xmlns:p14="http://schemas.microsoft.com/office/powerpoint/2010/main" val="13798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Physarum</a:t>
            </a:r>
            <a:r>
              <a:rPr lang="en-US" dirty="0"/>
              <a:t> </a:t>
            </a:r>
            <a:r>
              <a:rPr lang="en-US" dirty="0" err="1"/>
              <a:t>polycephalum</a:t>
            </a:r>
            <a:r>
              <a:rPr lang="en-US" dirty="0"/>
              <a:t> can solve </a:t>
            </a:r>
            <a:r>
              <a:rPr lang="en-US" b="1" dirty="0"/>
              <a:t>TSP</a:t>
            </a:r>
            <a:r>
              <a:rPr lang="en-US" dirty="0"/>
              <a:t> (Travelling salesman problem, </a:t>
            </a:r>
            <a:r>
              <a:rPr lang="en-US" b="1" dirty="0"/>
              <a:t>NP-hard</a:t>
            </a:r>
            <a:r>
              <a:rPr lang="en-US" dirty="0"/>
              <a:t>) in polynomial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84F6D-10B2-2A86-ABEB-C8C555B0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8" y="1854970"/>
            <a:ext cx="3237116" cy="325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5BF54B-3AA7-BF80-4174-382CEAC0F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55" y="931640"/>
            <a:ext cx="5742071" cy="4115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C182FB-7648-5D26-35F3-9CC06322CEA8}"/>
              </a:ext>
            </a:extLst>
          </p:cNvPr>
          <p:cNvSpPr txBox="1"/>
          <p:nvPr/>
        </p:nvSpPr>
        <p:spPr>
          <a:xfrm>
            <a:off x="3969423" y="3006399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E90201-B38C-CD39-619A-D61384C4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389" y="5174248"/>
            <a:ext cx="1122885" cy="16348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3C7EC30-E9EA-35CE-E165-FD5BB4048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3" y="5174248"/>
            <a:ext cx="1549985" cy="16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7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387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0. Pre-</a:t>
            </a:r>
            <a:r>
              <a:rPr lang="en-US" dirty="0" err="1"/>
              <a:t>Physarum</a:t>
            </a:r>
            <a:r>
              <a:rPr lang="en-US" dirty="0"/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08D8814-321E-C40E-CE53-BC765B5CC6A6}"/>
              </a:ext>
            </a:extLst>
          </p:cNvPr>
          <p:cNvSpPr/>
          <p:nvPr/>
        </p:nvSpPr>
        <p:spPr>
          <a:xfrm>
            <a:off x="5455497" y="790584"/>
            <a:ext cx="2651760" cy="2651760"/>
          </a:xfrm>
          <a:custGeom>
            <a:avLst/>
            <a:gdLst>
              <a:gd name="connsiteX0" fmla="*/ 29542 w 2453131"/>
              <a:gd name="connsiteY0" fmla="*/ 2035278 h 2288107"/>
              <a:gd name="connsiteX1" fmla="*/ 42184 w 2453131"/>
              <a:gd name="connsiteY1" fmla="*/ 1955215 h 2288107"/>
              <a:gd name="connsiteX2" fmla="*/ 50611 w 2453131"/>
              <a:gd name="connsiteY2" fmla="*/ 1925718 h 2288107"/>
              <a:gd name="connsiteX3" fmla="*/ 67467 w 2453131"/>
              <a:gd name="connsiteY3" fmla="*/ 1862511 h 2288107"/>
              <a:gd name="connsiteX4" fmla="*/ 54825 w 2453131"/>
              <a:gd name="connsiteY4" fmla="*/ 1719241 h 2288107"/>
              <a:gd name="connsiteX5" fmla="*/ 46398 w 2453131"/>
              <a:gd name="connsiteY5" fmla="*/ 1689744 h 2288107"/>
              <a:gd name="connsiteX6" fmla="*/ 16901 w 2453131"/>
              <a:gd name="connsiteY6" fmla="*/ 1656034 h 2288107"/>
              <a:gd name="connsiteX7" fmla="*/ 8473 w 2453131"/>
              <a:gd name="connsiteY7" fmla="*/ 1609681 h 2288107"/>
              <a:gd name="connsiteX8" fmla="*/ 45 w 2453131"/>
              <a:gd name="connsiteY8" fmla="*/ 1592826 h 2288107"/>
              <a:gd name="connsiteX9" fmla="*/ 12687 w 2453131"/>
              <a:gd name="connsiteY9" fmla="*/ 1571757 h 2288107"/>
              <a:gd name="connsiteX10" fmla="*/ 80108 w 2453131"/>
              <a:gd name="connsiteY10" fmla="*/ 1563329 h 2288107"/>
              <a:gd name="connsiteX11" fmla="*/ 168598 w 2453131"/>
              <a:gd name="connsiteY11" fmla="*/ 1567543 h 2288107"/>
              <a:gd name="connsiteX12" fmla="*/ 214951 w 2453131"/>
              <a:gd name="connsiteY12" fmla="*/ 1597040 h 2288107"/>
              <a:gd name="connsiteX13" fmla="*/ 299227 w 2453131"/>
              <a:gd name="connsiteY13" fmla="*/ 1622323 h 2288107"/>
              <a:gd name="connsiteX14" fmla="*/ 332938 w 2453131"/>
              <a:gd name="connsiteY14" fmla="*/ 1677103 h 2288107"/>
              <a:gd name="connsiteX15" fmla="*/ 354007 w 2453131"/>
              <a:gd name="connsiteY15" fmla="*/ 1706599 h 2288107"/>
              <a:gd name="connsiteX16" fmla="*/ 370862 w 2453131"/>
              <a:gd name="connsiteY16" fmla="*/ 1786662 h 2288107"/>
              <a:gd name="connsiteX17" fmla="*/ 387717 w 2453131"/>
              <a:gd name="connsiteY17" fmla="*/ 1833014 h 2288107"/>
              <a:gd name="connsiteX18" fmla="*/ 425642 w 2453131"/>
              <a:gd name="connsiteY18" fmla="*/ 1917291 h 2288107"/>
              <a:gd name="connsiteX19" fmla="*/ 450925 w 2453131"/>
              <a:gd name="connsiteY19" fmla="*/ 1988926 h 2288107"/>
              <a:gd name="connsiteX20" fmla="*/ 501491 w 2453131"/>
              <a:gd name="connsiteY20" fmla="*/ 2005781 h 2288107"/>
              <a:gd name="connsiteX21" fmla="*/ 518346 w 2453131"/>
              <a:gd name="connsiteY21" fmla="*/ 2018423 h 2288107"/>
              <a:gd name="connsiteX22" fmla="*/ 632119 w 2453131"/>
              <a:gd name="connsiteY22" fmla="*/ 2056347 h 2288107"/>
              <a:gd name="connsiteX23" fmla="*/ 648975 w 2453131"/>
              <a:gd name="connsiteY23" fmla="*/ 2026850 h 2288107"/>
              <a:gd name="connsiteX24" fmla="*/ 678471 w 2453131"/>
              <a:gd name="connsiteY24" fmla="*/ 1955215 h 2288107"/>
              <a:gd name="connsiteX25" fmla="*/ 686899 w 2453131"/>
              <a:gd name="connsiteY25" fmla="*/ 1862511 h 2288107"/>
              <a:gd name="connsiteX26" fmla="*/ 695327 w 2453131"/>
              <a:gd name="connsiteY26" fmla="*/ 1845656 h 2288107"/>
              <a:gd name="connsiteX27" fmla="*/ 750106 w 2453131"/>
              <a:gd name="connsiteY27" fmla="*/ 1824587 h 2288107"/>
              <a:gd name="connsiteX28" fmla="*/ 796458 w 2453131"/>
              <a:gd name="connsiteY28" fmla="*/ 1816159 h 2288107"/>
              <a:gd name="connsiteX29" fmla="*/ 876521 w 2453131"/>
              <a:gd name="connsiteY29" fmla="*/ 1820373 h 2288107"/>
              <a:gd name="connsiteX30" fmla="*/ 948156 w 2453131"/>
              <a:gd name="connsiteY30" fmla="*/ 1849870 h 2288107"/>
              <a:gd name="connsiteX31" fmla="*/ 986080 w 2453131"/>
              <a:gd name="connsiteY31" fmla="*/ 1858297 h 2288107"/>
              <a:gd name="connsiteX32" fmla="*/ 1002936 w 2453131"/>
              <a:gd name="connsiteY32" fmla="*/ 1875152 h 2288107"/>
              <a:gd name="connsiteX33" fmla="*/ 1057716 w 2453131"/>
              <a:gd name="connsiteY33" fmla="*/ 1997353 h 2288107"/>
              <a:gd name="connsiteX34" fmla="*/ 1066143 w 2453131"/>
              <a:gd name="connsiteY34" fmla="*/ 2043705 h 2288107"/>
              <a:gd name="connsiteX35" fmla="*/ 1196772 w 2453131"/>
              <a:gd name="connsiteY35" fmla="*/ 2224900 h 2288107"/>
              <a:gd name="connsiteX36" fmla="*/ 1213627 w 2453131"/>
              <a:gd name="connsiteY36" fmla="*/ 2241755 h 2288107"/>
              <a:gd name="connsiteX37" fmla="*/ 1365325 w 2453131"/>
              <a:gd name="connsiteY37" fmla="*/ 2288107 h 2288107"/>
              <a:gd name="connsiteX38" fmla="*/ 1420104 w 2453131"/>
              <a:gd name="connsiteY38" fmla="*/ 2233328 h 2288107"/>
              <a:gd name="connsiteX39" fmla="*/ 1491739 w 2453131"/>
              <a:gd name="connsiteY39" fmla="*/ 2115340 h 2288107"/>
              <a:gd name="connsiteX40" fmla="*/ 1491739 w 2453131"/>
              <a:gd name="connsiteY40" fmla="*/ 1904649 h 2288107"/>
              <a:gd name="connsiteX41" fmla="*/ 1449601 w 2453131"/>
              <a:gd name="connsiteY41" fmla="*/ 1803517 h 2288107"/>
              <a:gd name="connsiteX42" fmla="*/ 1415891 w 2453131"/>
              <a:gd name="connsiteY42" fmla="*/ 1706599 h 2288107"/>
              <a:gd name="connsiteX43" fmla="*/ 1399035 w 2453131"/>
              <a:gd name="connsiteY43" fmla="*/ 1660247 h 2288107"/>
              <a:gd name="connsiteX44" fmla="*/ 1369539 w 2453131"/>
              <a:gd name="connsiteY44" fmla="*/ 1563329 h 2288107"/>
              <a:gd name="connsiteX45" fmla="*/ 1344256 w 2453131"/>
              <a:gd name="connsiteY45" fmla="*/ 1529619 h 2288107"/>
              <a:gd name="connsiteX46" fmla="*/ 1327400 w 2453131"/>
              <a:gd name="connsiteY46" fmla="*/ 1491694 h 2288107"/>
              <a:gd name="connsiteX47" fmla="*/ 1297904 w 2453131"/>
              <a:gd name="connsiteY47" fmla="*/ 1445342 h 2288107"/>
              <a:gd name="connsiteX48" fmla="*/ 1281048 w 2453131"/>
              <a:gd name="connsiteY48" fmla="*/ 1365280 h 2288107"/>
              <a:gd name="connsiteX49" fmla="*/ 1285262 w 2453131"/>
              <a:gd name="connsiteY49" fmla="*/ 1327355 h 2288107"/>
              <a:gd name="connsiteX50" fmla="*/ 1310545 w 2453131"/>
              <a:gd name="connsiteY50" fmla="*/ 1318928 h 2288107"/>
              <a:gd name="connsiteX51" fmla="*/ 1512809 w 2453131"/>
              <a:gd name="connsiteY51" fmla="*/ 1255720 h 2288107"/>
              <a:gd name="connsiteX52" fmla="*/ 1550733 w 2453131"/>
              <a:gd name="connsiteY52" fmla="*/ 1226223 h 2288107"/>
              <a:gd name="connsiteX53" fmla="*/ 1635010 w 2453131"/>
              <a:gd name="connsiteY53" fmla="*/ 1129305 h 2288107"/>
              <a:gd name="connsiteX54" fmla="*/ 1664506 w 2453131"/>
              <a:gd name="connsiteY54" fmla="*/ 1070312 h 2288107"/>
              <a:gd name="connsiteX55" fmla="*/ 1651865 w 2453131"/>
              <a:gd name="connsiteY55" fmla="*/ 990249 h 2288107"/>
              <a:gd name="connsiteX56" fmla="*/ 1533878 w 2453131"/>
              <a:gd name="connsiteY56" fmla="*/ 969180 h 2288107"/>
              <a:gd name="connsiteX57" fmla="*/ 1470670 w 2453131"/>
              <a:gd name="connsiteY57" fmla="*/ 986035 h 2288107"/>
              <a:gd name="connsiteX58" fmla="*/ 1394822 w 2453131"/>
              <a:gd name="connsiteY58" fmla="*/ 981822 h 2288107"/>
              <a:gd name="connsiteX59" fmla="*/ 1340042 w 2453131"/>
              <a:gd name="connsiteY59" fmla="*/ 952325 h 2288107"/>
              <a:gd name="connsiteX60" fmla="*/ 1281048 w 2453131"/>
              <a:gd name="connsiteY60" fmla="*/ 851193 h 2288107"/>
              <a:gd name="connsiteX61" fmla="*/ 1327400 w 2453131"/>
              <a:gd name="connsiteY61" fmla="*/ 758489 h 2288107"/>
              <a:gd name="connsiteX62" fmla="*/ 1900480 w 2453131"/>
              <a:gd name="connsiteY62" fmla="*/ 754275 h 2288107"/>
              <a:gd name="connsiteX63" fmla="*/ 2203876 w 2453131"/>
              <a:gd name="connsiteY63" fmla="*/ 838552 h 2288107"/>
              <a:gd name="connsiteX64" fmla="*/ 2292366 w 2453131"/>
              <a:gd name="connsiteY64" fmla="*/ 889117 h 2288107"/>
              <a:gd name="connsiteX65" fmla="*/ 2414567 w 2453131"/>
              <a:gd name="connsiteY65" fmla="*/ 990249 h 2288107"/>
              <a:gd name="connsiteX66" fmla="*/ 2444064 w 2453131"/>
              <a:gd name="connsiteY66" fmla="*/ 1045029 h 2288107"/>
              <a:gd name="connsiteX67" fmla="*/ 2452492 w 2453131"/>
              <a:gd name="connsiteY67" fmla="*/ 1066098 h 2288107"/>
              <a:gd name="connsiteX68" fmla="*/ 2448278 w 2453131"/>
              <a:gd name="connsiteY68" fmla="*/ 1011318 h 2288107"/>
              <a:gd name="connsiteX69" fmla="*/ 2372429 w 2453131"/>
              <a:gd name="connsiteY69" fmla="*/ 771130 h 2288107"/>
              <a:gd name="connsiteX70" fmla="*/ 2334504 w 2453131"/>
              <a:gd name="connsiteY70" fmla="*/ 699495 h 2288107"/>
              <a:gd name="connsiteX71" fmla="*/ 2326077 w 2453131"/>
              <a:gd name="connsiteY71" fmla="*/ 682640 h 2288107"/>
              <a:gd name="connsiteX72" fmla="*/ 2309222 w 2453131"/>
              <a:gd name="connsiteY72" fmla="*/ 665785 h 2288107"/>
              <a:gd name="connsiteX73" fmla="*/ 2313435 w 2453131"/>
              <a:gd name="connsiteY73" fmla="*/ 438238 h 2288107"/>
              <a:gd name="connsiteX74" fmla="*/ 2321863 w 2453131"/>
              <a:gd name="connsiteY74" fmla="*/ 358176 h 2288107"/>
              <a:gd name="connsiteX75" fmla="*/ 2309222 w 2453131"/>
              <a:gd name="connsiteY75" fmla="*/ 252830 h 2288107"/>
              <a:gd name="connsiteX76" fmla="*/ 2279725 w 2453131"/>
              <a:gd name="connsiteY76" fmla="*/ 147484 h 2288107"/>
              <a:gd name="connsiteX77" fmla="*/ 2254442 w 2453131"/>
              <a:gd name="connsiteY77" fmla="*/ 109560 h 2288107"/>
              <a:gd name="connsiteX78" fmla="*/ 2191234 w 2453131"/>
              <a:gd name="connsiteY78" fmla="*/ 80063 h 2288107"/>
              <a:gd name="connsiteX79" fmla="*/ 2132241 w 2453131"/>
              <a:gd name="connsiteY79" fmla="*/ 58994 h 2288107"/>
              <a:gd name="connsiteX80" fmla="*/ 1904694 w 2453131"/>
              <a:gd name="connsiteY80" fmla="*/ 29497 h 2288107"/>
              <a:gd name="connsiteX81" fmla="*/ 1698217 w 2453131"/>
              <a:gd name="connsiteY81" fmla="*/ 33711 h 2288107"/>
              <a:gd name="connsiteX82" fmla="*/ 1584444 w 2453131"/>
              <a:gd name="connsiteY82" fmla="*/ 46352 h 2288107"/>
              <a:gd name="connsiteX83" fmla="*/ 1394822 w 2453131"/>
              <a:gd name="connsiteY83" fmla="*/ 54780 h 2288107"/>
              <a:gd name="connsiteX84" fmla="*/ 1255765 w 2453131"/>
              <a:gd name="connsiteY84" fmla="*/ 84277 h 2288107"/>
              <a:gd name="connsiteX85" fmla="*/ 1112495 w 2453131"/>
              <a:gd name="connsiteY85" fmla="*/ 101132 h 2288107"/>
              <a:gd name="connsiteX86" fmla="*/ 792245 w 2453131"/>
              <a:gd name="connsiteY86" fmla="*/ 96918 h 2288107"/>
              <a:gd name="connsiteX87" fmla="*/ 535201 w 2453131"/>
              <a:gd name="connsiteY87" fmla="*/ 71635 h 2288107"/>
              <a:gd name="connsiteX88" fmla="*/ 324510 w 2453131"/>
              <a:gd name="connsiteY88" fmla="*/ 54780 h 2288107"/>
              <a:gd name="connsiteX89" fmla="*/ 193881 w 2453131"/>
              <a:gd name="connsiteY89" fmla="*/ 25283 h 2288107"/>
              <a:gd name="connsiteX90" fmla="*/ 101177 w 2453131"/>
              <a:gd name="connsiteY90" fmla="*/ 16856 h 2288107"/>
              <a:gd name="connsiteX91" fmla="*/ 8473 w 2453131"/>
              <a:gd name="connsiteY91" fmla="*/ 0 h 22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453131" h="2288107">
                <a:moveTo>
                  <a:pt x="29542" y="2035278"/>
                </a:moveTo>
                <a:cubicBezTo>
                  <a:pt x="33756" y="2008590"/>
                  <a:pt x="37082" y="1981747"/>
                  <a:pt x="42184" y="1955215"/>
                </a:cubicBezTo>
                <a:cubicBezTo>
                  <a:pt x="44115" y="1945173"/>
                  <a:pt x="48269" y="1935672"/>
                  <a:pt x="50611" y="1925718"/>
                </a:cubicBezTo>
                <a:cubicBezTo>
                  <a:pt x="64768" y="1865549"/>
                  <a:pt x="51477" y="1902484"/>
                  <a:pt x="67467" y="1862511"/>
                </a:cubicBezTo>
                <a:cubicBezTo>
                  <a:pt x="62001" y="1709473"/>
                  <a:pt x="75909" y="1787767"/>
                  <a:pt x="54825" y="1719241"/>
                </a:cubicBezTo>
                <a:cubicBezTo>
                  <a:pt x="51818" y="1709467"/>
                  <a:pt x="51659" y="1698512"/>
                  <a:pt x="46398" y="1689744"/>
                </a:cubicBezTo>
                <a:cubicBezTo>
                  <a:pt x="38716" y="1676941"/>
                  <a:pt x="26733" y="1667271"/>
                  <a:pt x="16901" y="1656034"/>
                </a:cubicBezTo>
                <a:cubicBezTo>
                  <a:pt x="14092" y="1640583"/>
                  <a:pt x="12520" y="1624855"/>
                  <a:pt x="8473" y="1609681"/>
                </a:cubicBezTo>
                <a:cubicBezTo>
                  <a:pt x="6854" y="1603612"/>
                  <a:pt x="-649" y="1599069"/>
                  <a:pt x="45" y="1592826"/>
                </a:cubicBezTo>
                <a:cubicBezTo>
                  <a:pt x="950" y="1584686"/>
                  <a:pt x="5002" y="1574588"/>
                  <a:pt x="12687" y="1571757"/>
                </a:cubicBezTo>
                <a:cubicBezTo>
                  <a:pt x="33939" y="1563927"/>
                  <a:pt x="57634" y="1566138"/>
                  <a:pt x="80108" y="1563329"/>
                </a:cubicBezTo>
                <a:lnTo>
                  <a:pt x="168598" y="1567543"/>
                </a:lnTo>
                <a:cubicBezTo>
                  <a:pt x="186365" y="1571985"/>
                  <a:pt x="198570" y="1588850"/>
                  <a:pt x="214951" y="1597040"/>
                </a:cubicBezTo>
                <a:cubicBezTo>
                  <a:pt x="244742" y="1611935"/>
                  <a:pt x="267885" y="1615358"/>
                  <a:pt x="299227" y="1622323"/>
                </a:cubicBezTo>
                <a:cubicBezTo>
                  <a:pt x="335888" y="1668149"/>
                  <a:pt x="295356" y="1614468"/>
                  <a:pt x="332938" y="1677103"/>
                </a:cubicBezTo>
                <a:cubicBezTo>
                  <a:pt x="339155" y="1687464"/>
                  <a:pt x="346984" y="1696767"/>
                  <a:pt x="354007" y="1706599"/>
                </a:cubicBezTo>
                <a:cubicBezTo>
                  <a:pt x="356046" y="1716793"/>
                  <a:pt x="367397" y="1775114"/>
                  <a:pt x="370862" y="1786662"/>
                </a:cubicBezTo>
                <a:cubicBezTo>
                  <a:pt x="375586" y="1802409"/>
                  <a:pt x="381359" y="1817853"/>
                  <a:pt x="387717" y="1833014"/>
                </a:cubicBezTo>
                <a:cubicBezTo>
                  <a:pt x="399630" y="1861423"/>
                  <a:pt x="425642" y="1917291"/>
                  <a:pt x="425642" y="1917291"/>
                </a:cubicBezTo>
                <a:cubicBezTo>
                  <a:pt x="428823" y="1933197"/>
                  <a:pt x="432865" y="1976510"/>
                  <a:pt x="450925" y="1988926"/>
                </a:cubicBezTo>
                <a:cubicBezTo>
                  <a:pt x="465566" y="1998991"/>
                  <a:pt x="484636" y="2000163"/>
                  <a:pt x="501491" y="2005781"/>
                </a:cubicBezTo>
                <a:cubicBezTo>
                  <a:pt x="507109" y="2009995"/>
                  <a:pt x="511760" y="2015984"/>
                  <a:pt x="518346" y="2018423"/>
                </a:cubicBezTo>
                <a:cubicBezTo>
                  <a:pt x="673689" y="2075957"/>
                  <a:pt x="575310" y="2027941"/>
                  <a:pt x="632119" y="2056347"/>
                </a:cubicBezTo>
                <a:cubicBezTo>
                  <a:pt x="637738" y="2046515"/>
                  <a:pt x="644257" y="2037145"/>
                  <a:pt x="648975" y="2026850"/>
                </a:cubicBezTo>
                <a:cubicBezTo>
                  <a:pt x="659734" y="2003375"/>
                  <a:pt x="678471" y="1955215"/>
                  <a:pt x="678471" y="1955215"/>
                </a:cubicBezTo>
                <a:cubicBezTo>
                  <a:pt x="681280" y="1924314"/>
                  <a:pt x="682181" y="1893179"/>
                  <a:pt x="686899" y="1862511"/>
                </a:cubicBezTo>
                <a:cubicBezTo>
                  <a:pt x="687854" y="1856302"/>
                  <a:pt x="689941" y="1848888"/>
                  <a:pt x="695327" y="1845656"/>
                </a:cubicBezTo>
                <a:cubicBezTo>
                  <a:pt x="712103" y="1835591"/>
                  <a:pt x="731325" y="1830065"/>
                  <a:pt x="750106" y="1824587"/>
                </a:cubicBezTo>
                <a:cubicBezTo>
                  <a:pt x="765182" y="1820190"/>
                  <a:pt x="781007" y="1818968"/>
                  <a:pt x="796458" y="1816159"/>
                </a:cubicBezTo>
                <a:cubicBezTo>
                  <a:pt x="823146" y="1817564"/>
                  <a:pt x="850031" y="1816841"/>
                  <a:pt x="876521" y="1820373"/>
                </a:cubicBezTo>
                <a:cubicBezTo>
                  <a:pt x="964357" y="1832084"/>
                  <a:pt x="889491" y="1826404"/>
                  <a:pt x="948156" y="1849870"/>
                </a:cubicBezTo>
                <a:cubicBezTo>
                  <a:pt x="960179" y="1854679"/>
                  <a:pt x="973439" y="1855488"/>
                  <a:pt x="986080" y="1858297"/>
                </a:cubicBezTo>
                <a:cubicBezTo>
                  <a:pt x="991699" y="1863915"/>
                  <a:pt x="998606" y="1868490"/>
                  <a:pt x="1002936" y="1875152"/>
                </a:cubicBezTo>
                <a:cubicBezTo>
                  <a:pt x="1035575" y="1925366"/>
                  <a:pt x="1044131" y="1943015"/>
                  <a:pt x="1057716" y="1997353"/>
                </a:cubicBezTo>
                <a:cubicBezTo>
                  <a:pt x="1061525" y="2012588"/>
                  <a:pt x="1060311" y="2029124"/>
                  <a:pt x="1066143" y="2043705"/>
                </a:cubicBezTo>
                <a:cubicBezTo>
                  <a:pt x="1100543" y="2129708"/>
                  <a:pt x="1130901" y="2151125"/>
                  <a:pt x="1196772" y="2224900"/>
                </a:cubicBezTo>
                <a:cubicBezTo>
                  <a:pt x="1202064" y="2230827"/>
                  <a:pt x="1206386" y="2238485"/>
                  <a:pt x="1213627" y="2241755"/>
                </a:cubicBezTo>
                <a:cubicBezTo>
                  <a:pt x="1309336" y="2284978"/>
                  <a:pt x="1296638" y="2280475"/>
                  <a:pt x="1365325" y="2288107"/>
                </a:cubicBezTo>
                <a:cubicBezTo>
                  <a:pt x="1383585" y="2269847"/>
                  <a:pt x="1407805" y="2256034"/>
                  <a:pt x="1420104" y="2233328"/>
                </a:cubicBezTo>
                <a:cubicBezTo>
                  <a:pt x="1478668" y="2125209"/>
                  <a:pt x="1447775" y="2159306"/>
                  <a:pt x="1491739" y="2115340"/>
                </a:cubicBezTo>
                <a:cubicBezTo>
                  <a:pt x="1513022" y="2019570"/>
                  <a:pt x="1521251" y="2022697"/>
                  <a:pt x="1491739" y="1904649"/>
                </a:cubicBezTo>
                <a:cubicBezTo>
                  <a:pt x="1482882" y="1869220"/>
                  <a:pt x="1462662" y="1837621"/>
                  <a:pt x="1449601" y="1803517"/>
                </a:cubicBezTo>
                <a:cubicBezTo>
                  <a:pt x="1437368" y="1771575"/>
                  <a:pt x="1427275" y="1738853"/>
                  <a:pt x="1415891" y="1706599"/>
                </a:cubicBezTo>
                <a:cubicBezTo>
                  <a:pt x="1410419" y="1691096"/>
                  <a:pt x="1399035" y="1660247"/>
                  <a:pt x="1399035" y="1660247"/>
                </a:cubicBezTo>
                <a:cubicBezTo>
                  <a:pt x="1391026" y="1616193"/>
                  <a:pt x="1392364" y="1604829"/>
                  <a:pt x="1369539" y="1563329"/>
                </a:cubicBezTo>
                <a:cubicBezTo>
                  <a:pt x="1362770" y="1551022"/>
                  <a:pt x="1351378" y="1541726"/>
                  <a:pt x="1344256" y="1529619"/>
                </a:cubicBezTo>
                <a:cubicBezTo>
                  <a:pt x="1337242" y="1517695"/>
                  <a:pt x="1334067" y="1503816"/>
                  <a:pt x="1327400" y="1491694"/>
                </a:cubicBezTo>
                <a:cubicBezTo>
                  <a:pt x="1318574" y="1475647"/>
                  <a:pt x="1307736" y="1460793"/>
                  <a:pt x="1297904" y="1445342"/>
                </a:cubicBezTo>
                <a:cubicBezTo>
                  <a:pt x="1292685" y="1424468"/>
                  <a:pt x="1282032" y="1384967"/>
                  <a:pt x="1281048" y="1365280"/>
                </a:cubicBezTo>
                <a:cubicBezTo>
                  <a:pt x="1280413" y="1352576"/>
                  <a:pt x="1278433" y="1338086"/>
                  <a:pt x="1285262" y="1327355"/>
                </a:cubicBezTo>
                <a:cubicBezTo>
                  <a:pt x="1290031" y="1319860"/>
                  <a:pt x="1302012" y="1321398"/>
                  <a:pt x="1310545" y="1318928"/>
                </a:cubicBezTo>
                <a:cubicBezTo>
                  <a:pt x="1483672" y="1268812"/>
                  <a:pt x="1393866" y="1300323"/>
                  <a:pt x="1512809" y="1255720"/>
                </a:cubicBezTo>
                <a:cubicBezTo>
                  <a:pt x="1525450" y="1245888"/>
                  <a:pt x="1538631" y="1236712"/>
                  <a:pt x="1550733" y="1226223"/>
                </a:cubicBezTo>
                <a:cubicBezTo>
                  <a:pt x="1576553" y="1203846"/>
                  <a:pt x="1623817" y="1145829"/>
                  <a:pt x="1635010" y="1129305"/>
                </a:cubicBezTo>
                <a:cubicBezTo>
                  <a:pt x="1647340" y="1111103"/>
                  <a:pt x="1654674" y="1089976"/>
                  <a:pt x="1664506" y="1070312"/>
                </a:cubicBezTo>
                <a:cubicBezTo>
                  <a:pt x="1660292" y="1043624"/>
                  <a:pt x="1661899" y="1015335"/>
                  <a:pt x="1651865" y="990249"/>
                </a:cubicBezTo>
                <a:cubicBezTo>
                  <a:pt x="1633427" y="944154"/>
                  <a:pt x="1558958" y="967986"/>
                  <a:pt x="1533878" y="969180"/>
                </a:cubicBezTo>
                <a:cubicBezTo>
                  <a:pt x="1526195" y="971375"/>
                  <a:pt x="1476978" y="985792"/>
                  <a:pt x="1470670" y="986035"/>
                </a:cubicBezTo>
                <a:cubicBezTo>
                  <a:pt x="1445367" y="987008"/>
                  <a:pt x="1420105" y="983226"/>
                  <a:pt x="1394822" y="981822"/>
                </a:cubicBezTo>
                <a:cubicBezTo>
                  <a:pt x="1376562" y="971990"/>
                  <a:pt x="1355388" y="966275"/>
                  <a:pt x="1340042" y="952325"/>
                </a:cubicBezTo>
                <a:cubicBezTo>
                  <a:pt x="1312190" y="927005"/>
                  <a:pt x="1296227" y="884587"/>
                  <a:pt x="1281048" y="851193"/>
                </a:cubicBezTo>
                <a:cubicBezTo>
                  <a:pt x="1296499" y="820292"/>
                  <a:pt x="1299125" y="778342"/>
                  <a:pt x="1327400" y="758489"/>
                </a:cubicBezTo>
                <a:cubicBezTo>
                  <a:pt x="1472354" y="656713"/>
                  <a:pt x="1804910" y="744718"/>
                  <a:pt x="1900480" y="754275"/>
                </a:cubicBezTo>
                <a:cubicBezTo>
                  <a:pt x="2001612" y="782367"/>
                  <a:pt x="2104626" y="804402"/>
                  <a:pt x="2203876" y="838552"/>
                </a:cubicBezTo>
                <a:cubicBezTo>
                  <a:pt x="2236000" y="849605"/>
                  <a:pt x="2263557" y="871112"/>
                  <a:pt x="2292366" y="889117"/>
                </a:cubicBezTo>
                <a:cubicBezTo>
                  <a:pt x="2337505" y="917329"/>
                  <a:pt x="2375026" y="955102"/>
                  <a:pt x="2414567" y="990249"/>
                </a:cubicBezTo>
                <a:cubicBezTo>
                  <a:pt x="2424399" y="1008509"/>
                  <a:pt x="2434789" y="1026480"/>
                  <a:pt x="2444064" y="1045029"/>
                </a:cubicBezTo>
                <a:cubicBezTo>
                  <a:pt x="2447447" y="1051794"/>
                  <a:pt x="2451554" y="1073604"/>
                  <a:pt x="2452492" y="1066098"/>
                </a:cubicBezTo>
                <a:cubicBezTo>
                  <a:pt x="2454764" y="1047925"/>
                  <a:pt x="2450418" y="1029506"/>
                  <a:pt x="2448278" y="1011318"/>
                </a:cubicBezTo>
                <a:cubicBezTo>
                  <a:pt x="2435094" y="899255"/>
                  <a:pt x="2433850" y="893972"/>
                  <a:pt x="2372429" y="771130"/>
                </a:cubicBezTo>
                <a:cubicBezTo>
                  <a:pt x="2329196" y="684664"/>
                  <a:pt x="2371483" y="767289"/>
                  <a:pt x="2334504" y="699495"/>
                </a:cubicBezTo>
                <a:cubicBezTo>
                  <a:pt x="2331496" y="693981"/>
                  <a:pt x="2329846" y="687665"/>
                  <a:pt x="2326077" y="682640"/>
                </a:cubicBezTo>
                <a:cubicBezTo>
                  <a:pt x="2321310" y="676284"/>
                  <a:pt x="2314840" y="671403"/>
                  <a:pt x="2309222" y="665785"/>
                </a:cubicBezTo>
                <a:cubicBezTo>
                  <a:pt x="2310626" y="589936"/>
                  <a:pt x="2310320" y="514036"/>
                  <a:pt x="2313435" y="438238"/>
                </a:cubicBezTo>
                <a:cubicBezTo>
                  <a:pt x="2314537" y="411426"/>
                  <a:pt x="2322473" y="385004"/>
                  <a:pt x="2321863" y="358176"/>
                </a:cubicBezTo>
                <a:cubicBezTo>
                  <a:pt x="2321060" y="322818"/>
                  <a:pt x="2313215" y="287971"/>
                  <a:pt x="2309222" y="252830"/>
                </a:cubicBezTo>
                <a:cubicBezTo>
                  <a:pt x="2296686" y="142513"/>
                  <a:pt x="2319183" y="201290"/>
                  <a:pt x="2279725" y="147484"/>
                </a:cubicBezTo>
                <a:cubicBezTo>
                  <a:pt x="2270740" y="135232"/>
                  <a:pt x="2266527" y="118768"/>
                  <a:pt x="2254442" y="109560"/>
                </a:cubicBezTo>
                <a:cubicBezTo>
                  <a:pt x="2235948" y="95469"/>
                  <a:pt x="2212718" y="88953"/>
                  <a:pt x="2191234" y="80063"/>
                </a:cubicBezTo>
                <a:cubicBezTo>
                  <a:pt x="2171940" y="72079"/>
                  <a:pt x="2152636" y="63471"/>
                  <a:pt x="2132241" y="58994"/>
                </a:cubicBezTo>
                <a:cubicBezTo>
                  <a:pt x="2080478" y="47631"/>
                  <a:pt x="1957284" y="35341"/>
                  <a:pt x="1904694" y="29497"/>
                </a:cubicBezTo>
                <a:cubicBezTo>
                  <a:pt x="1835868" y="30902"/>
                  <a:pt x="1766962" y="30093"/>
                  <a:pt x="1698217" y="33711"/>
                </a:cubicBezTo>
                <a:cubicBezTo>
                  <a:pt x="1660112" y="35716"/>
                  <a:pt x="1622510" y="43709"/>
                  <a:pt x="1584444" y="46352"/>
                </a:cubicBezTo>
                <a:cubicBezTo>
                  <a:pt x="1521326" y="50735"/>
                  <a:pt x="1458029" y="51971"/>
                  <a:pt x="1394822" y="54780"/>
                </a:cubicBezTo>
                <a:cubicBezTo>
                  <a:pt x="1201896" y="75089"/>
                  <a:pt x="1411694" y="46639"/>
                  <a:pt x="1255765" y="84277"/>
                </a:cubicBezTo>
                <a:cubicBezTo>
                  <a:pt x="1237236" y="88749"/>
                  <a:pt x="1123708" y="99952"/>
                  <a:pt x="1112495" y="101132"/>
                </a:cubicBezTo>
                <a:cubicBezTo>
                  <a:pt x="1005745" y="99727"/>
                  <a:pt x="898936" y="100728"/>
                  <a:pt x="792245" y="96918"/>
                </a:cubicBezTo>
                <a:cubicBezTo>
                  <a:pt x="692650" y="93361"/>
                  <a:pt x="630044" y="81944"/>
                  <a:pt x="535201" y="71635"/>
                </a:cubicBezTo>
                <a:cubicBezTo>
                  <a:pt x="449831" y="62356"/>
                  <a:pt x="415961" y="61087"/>
                  <a:pt x="324510" y="54780"/>
                </a:cubicBezTo>
                <a:cubicBezTo>
                  <a:pt x="248636" y="31069"/>
                  <a:pt x="269744" y="33484"/>
                  <a:pt x="193881" y="25283"/>
                </a:cubicBezTo>
                <a:cubicBezTo>
                  <a:pt x="163032" y="21948"/>
                  <a:pt x="132044" y="20022"/>
                  <a:pt x="101177" y="16856"/>
                </a:cubicBezTo>
                <a:cubicBezTo>
                  <a:pt x="26045" y="9150"/>
                  <a:pt x="50602" y="16852"/>
                  <a:pt x="847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B52C93F-BDB0-88DD-2C2C-E59B038D274B}"/>
              </a:ext>
            </a:extLst>
          </p:cNvPr>
          <p:cNvSpPr/>
          <p:nvPr/>
        </p:nvSpPr>
        <p:spPr>
          <a:xfrm>
            <a:off x="877876" y="800627"/>
            <a:ext cx="4591669" cy="3147733"/>
          </a:xfrm>
          <a:custGeom>
            <a:avLst/>
            <a:gdLst>
              <a:gd name="connsiteX0" fmla="*/ 4591669 w 4591669"/>
              <a:gd name="connsiteY0" fmla="*/ 0 h 3147733"/>
              <a:gd name="connsiteX1" fmla="*/ 4482109 w 4591669"/>
              <a:gd name="connsiteY1" fmla="*/ 4214 h 3147733"/>
              <a:gd name="connsiteX2" fmla="*/ 4414688 w 4591669"/>
              <a:gd name="connsiteY2" fmla="*/ 12641 h 3147733"/>
              <a:gd name="connsiteX3" fmla="*/ 4271418 w 4591669"/>
              <a:gd name="connsiteY3" fmla="*/ 21069 h 3147733"/>
              <a:gd name="connsiteX4" fmla="*/ 4161859 w 4591669"/>
              <a:gd name="connsiteY4" fmla="*/ 37924 h 3147733"/>
              <a:gd name="connsiteX5" fmla="*/ 4094437 w 4591669"/>
              <a:gd name="connsiteY5" fmla="*/ 50566 h 3147733"/>
              <a:gd name="connsiteX6" fmla="*/ 4069154 w 4591669"/>
              <a:gd name="connsiteY6" fmla="*/ 67421 h 3147733"/>
              <a:gd name="connsiteX7" fmla="*/ 4039658 w 4591669"/>
              <a:gd name="connsiteY7" fmla="*/ 84276 h 3147733"/>
              <a:gd name="connsiteX8" fmla="*/ 3959595 w 4591669"/>
              <a:gd name="connsiteY8" fmla="*/ 147484 h 3147733"/>
              <a:gd name="connsiteX9" fmla="*/ 3942740 w 4591669"/>
              <a:gd name="connsiteY9" fmla="*/ 176980 h 3147733"/>
              <a:gd name="connsiteX10" fmla="*/ 3938526 w 4591669"/>
              <a:gd name="connsiteY10" fmla="*/ 286540 h 3147733"/>
              <a:gd name="connsiteX11" fmla="*/ 3963809 w 4591669"/>
              <a:gd name="connsiteY11" fmla="*/ 320250 h 3147733"/>
              <a:gd name="connsiteX12" fmla="*/ 4010161 w 4591669"/>
              <a:gd name="connsiteY12" fmla="*/ 383458 h 3147733"/>
              <a:gd name="connsiteX13" fmla="*/ 4027016 w 4591669"/>
              <a:gd name="connsiteY13" fmla="*/ 446665 h 3147733"/>
              <a:gd name="connsiteX14" fmla="*/ 3959595 w 4591669"/>
              <a:gd name="connsiteY14" fmla="*/ 611004 h 3147733"/>
              <a:gd name="connsiteX15" fmla="*/ 3896388 w 4591669"/>
              <a:gd name="connsiteY15" fmla="*/ 682639 h 3147733"/>
              <a:gd name="connsiteX16" fmla="*/ 3866891 w 4591669"/>
              <a:gd name="connsiteY16" fmla="*/ 703708 h 3147733"/>
              <a:gd name="connsiteX17" fmla="*/ 3841608 w 4591669"/>
              <a:gd name="connsiteY17" fmla="*/ 712136 h 3147733"/>
              <a:gd name="connsiteX18" fmla="*/ 3740476 w 4591669"/>
              <a:gd name="connsiteY18" fmla="*/ 728991 h 3147733"/>
              <a:gd name="connsiteX19" fmla="*/ 3592992 w 4591669"/>
              <a:gd name="connsiteY19" fmla="*/ 758488 h 3147733"/>
              <a:gd name="connsiteX20" fmla="*/ 3500288 w 4591669"/>
              <a:gd name="connsiteY20" fmla="*/ 754274 h 3147733"/>
              <a:gd name="connsiteX21" fmla="*/ 3453936 w 4591669"/>
              <a:gd name="connsiteY21" fmla="*/ 745847 h 3147733"/>
              <a:gd name="connsiteX22" fmla="*/ 3369659 w 4591669"/>
              <a:gd name="connsiteY22" fmla="*/ 758488 h 3147733"/>
              <a:gd name="connsiteX23" fmla="*/ 3196893 w 4591669"/>
              <a:gd name="connsiteY23" fmla="*/ 809054 h 3147733"/>
              <a:gd name="connsiteX24" fmla="*/ 2830290 w 4591669"/>
              <a:gd name="connsiteY24" fmla="*/ 830123 h 3147733"/>
              <a:gd name="connsiteX25" fmla="*/ 2695448 w 4591669"/>
              <a:gd name="connsiteY25" fmla="*/ 783771 h 3147733"/>
              <a:gd name="connsiteX26" fmla="*/ 2623812 w 4591669"/>
              <a:gd name="connsiteY26" fmla="*/ 640501 h 3147733"/>
              <a:gd name="connsiteX27" fmla="*/ 2615385 w 4591669"/>
              <a:gd name="connsiteY27" fmla="*/ 615218 h 3147733"/>
              <a:gd name="connsiteX28" fmla="*/ 2665951 w 4591669"/>
              <a:gd name="connsiteY28" fmla="*/ 627860 h 3147733"/>
              <a:gd name="connsiteX29" fmla="*/ 2636454 w 4591669"/>
              <a:gd name="connsiteY29" fmla="*/ 526728 h 3147733"/>
              <a:gd name="connsiteX30" fmla="*/ 2341486 w 4591669"/>
              <a:gd name="connsiteY30" fmla="*/ 530942 h 3147733"/>
              <a:gd name="connsiteX31" fmla="*/ 2324631 w 4591669"/>
              <a:gd name="connsiteY31" fmla="*/ 547797 h 3147733"/>
              <a:gd name="connsiteX32" fmla="*/ 2278279 w 4591669"/>
              <a:gd name="connsiteY32" fmla="*/ 573080 h 3147733"/>
              <a:gd name="connsiteX33" fmla="*/ 2261424 w 4591669"/>
              <a:gd name="connsiteY33" fmla="*/ 594149 h 3147733"/>
              <a:gd name="connsiteX34" fmla="*/ 2252996 w 4591669"/>
              <a:gd name="connsiteY34" fmla="*/ 611004 h 3147733"/>
              <a:gd name="connsiteX35" fmla="*/ 2223499 w 4591669"/>
              <a:gd name="connsiteY35" fmla="*/ 619432 h 3147733"/>
              <a:gd name="connsiteX36" fmla="*/ 2215071 w 4591669"/>
              <a:gd name="connsiteY36" fmla="*/ 636287 h 3147733"/>
              <a:gd name="connsiteX37" fmla="*/ 2206644 w 4591669"/>
              <a:gd name="connsiteY37" fmla="*/ 648929 h 3147733"/>
              <a:gd name="connsiteX38" fmla="*/ 2202430 w 4591669"/>
              <a:gd name="connsiteY38" fmla="*/ 712136 h 3147733"/>
              <a:gd name="connsiteX39" fmla="*/ 2210858 w 4591669"/>
              <a:gd name="connsiteY39" fmla="*/ 821696 h 3147733"/>
              <a:gd name="connsiteX40" fmla="*/ 2227713 w 4591669"/>
              <a:gd name="connsiteY40" fmla="*/ 838551 h 3147733"/>
              <a:gd name="connsiteX41" fmla="*/ 2240354 w 4591669"/>
              <a:gd name="connsiteY41" fmla="*/ 910186 h 3147733"/>
              <a:gd name="connsiteX42" fmla="*/ 2257210 w 4591669"/>
              <a:gd name="connsiteY42" fmla="*/ 969179 h 3147733"/>
              <a:gd name="connsiteX43" fmla="*/ 2244568 w 4591669"/>
              <a:gd name="connsiteY43" fmla="*/ 1108236 h 3147733"/>
              <a:gd name="connsiteX44" fmla="*/ 2236141 w 4591669"/>
              <a:gd name="connsiteY44" fmla="*/ 1133519 h 3147733"/>
              <a:gd name="connsiteX45" fmla="*/ 2088657 w 4591669"/>
              <a:gd name="connsiteY45" fmla="*/ 1238864 h 3147733"/>
              <a:gd name="connsiteX46" fmla="*/ 2050732 w 4591669"/>
              <a:gd name="connsiteY46" fmla="*/ 1259933 h 3147733"/>
              <a:gd name="connsiteX47" fmla="*/ 1941173 w 4591669"/>
              <a:gd name="connsiteY47" fmla="*/ 1327355 h 3147733"/>
              <a:gd name="connsiteX48" fmla="*/ 1806330 w 4591669"/>
              <a:gd name="connsiteY48" fmla="*/ 1369493 h 3147733"/>
              <a:gd name="connsiteX49" fmla="*/ 1688343 w 4591669"/>
              <a:gd name="connsiteY49" fmla="*/ 1390562 h 3147733"/>
              <a:gd name="connsiteX50" fmla="*/ 1641991 w 4591669"/>
              <a:gd name="connsiteY50" fmla="*/ 1403203 h 3147733"/>
              <a:gd name="connsiteX51" fmla="*/ 1418659 w 4591669"/>
              <a:gd name="connsiteY51" fmla="*/ 1386348 h 3147733"/>
              <a:gd name="connsiteX52" fmla="*/ 1372306 w 4591669"/>
              <a:gd name="connsiteY52" fmla="*/ 1361065 h 3147733"/>
              <a:gd name="connsiteX53" fmla="*/ 1355451 w 4591669"/>
              <a:gd name="connsiteY53" fmla="*/ 1339996 h 3147733"/>
              <a:gd name="connsiteX54" fmla="*/ 1271175 w 4591669"/>
              <a:gd name="connsiteY54" fmla="*/ 1335782 h 3147733"/>
              <a:gd name="connsiteX55" fmla="*/ 1233250 w 4591669"/>
              <a:gd name="connsiteY55" fmla="*/ 1348424 h 3147733"/>
              <a:gd name="connsiteX56" fmla="*/ 1229036 w 4591669"/>
              <a:gd name="connsiteY56" fmla="*/ 1411631 h 3147733"/>
              <a:gd name="connsiteX57" fmla="*/ 1266961 w 4591669"/>
              <a:gd name="connsiteY57" fmla="*/ 1483266 h 3147733"/>
              <a:gd name="connsiteX58" fmla="*/ 1355451 w 4591669"/>
              <a:gd name="connsiteY58" fmla="*/ 1575970 h 3147733"/>
              <a:gd name="connsiteX59" fmla="*/ 1486080 w 4591669"/>
              <a:gd name="connsiteY59" fmla="*/ 1618108 h 3147733"/>
              <a:gd name="connsiteX60" fmla="*/ 1540859 w 4591669"/>
              <a:gd name="connsiteY60" fmla="*/ 1643391 h 3147733"/>
              <a:gd name="connsiteX61" fmla="*/ 2038091 w 4591669"/>
              <a:gd name="connsiteY61" fmla="*/ 1630750 h 3147733"/>
              <a:gd name="connsiteX62" fmla="*/ 2139223 w 4591669"/>
              <a:gd name="connsiteY62" fmla="*/ 1618108 h 3147733"/>
              <a:gd name="connsiteX63" fmla="*/ 2396266 w 4591669"/>
              <a:gd name="connsiteY63" fmla="*/ 1634964 h 3147733"/>
              <a:gd name="connsiteX64" fmla="*/ 2463687 w 4591669"/>
              <a:gd name="connsiteY64" fmla="*/ 1643391 h 3147733"/>
              <a:gd name="connsiteX65" fmla="*/ 2543750 w 4591669"/>
              <a:gd name="connsiteY65" fmla="*/ 1685530 h 3147733"/>
              <a:gd name="connsiteX66" fmla="*/ 2598530 w 4591669"/>
              <a:gd name="connsiteY66" fmla="*/ 1702385 h 3147733"/>
              <a:gd name="connsiteX67" fmla="*/ 2682806 w 4591669"/>
              <a:gd name="connsiteY67" fmla="*/ 1757165 h 3147733"/>
              <a:gd name="connsiteX68" fmla="*/ 2741800 w 4591669"/>
              <a:gd name="connsiteY68" fmla="*/ 1816158 h 3147733"/>
              <a:gd name="connsiteX69" fmla="*/ 2771296 w 4591669"/>
              <a:gd name="connsiteY69" fmla="*/ 1908862 h 3147733"/>
              <a:gd name="connsiteX70" fmla="*/ 2729158 w 4591669"/>
              <a:gd name="connsiteY70" fmla="*/ 1959428 h 3147733"/>
              <a:gd name="connsiteX71" fmla="*/ 2674378 w 4591669"/>
              <a:gd name="connsiteY71" fmla="*/ 2026849 h 3147733"/>
              <a:gd name="connsiteX72" fmla="*/ 2531108 w 4591669"/>
              <a:gd name="connsiteY72" fmla="*/ 2081629 h 3147733"/>
              <a:gd name="connsiteX73" fmla="*/ 2455259 w 4591669"/>
              <a:gd name="connsiteY73" fmla="*/ 2102698 h 3147733"/>
              <a:gd name="connsiteX74" fmla="*/ 2362555 w 4591669"/>
              <a:gd name="connsiteY74" fmla="*/ 2111126 h 3147733"/>
              <a:gd name="connsiteX75" fmla="*/ 2320417 w 4591669"/>
              <a:gd name="connsiteY75" fmla="*/ 2119554 h 3147733"/>
              <a:gd name="connsiteX76" fmla="*/ 2290920 w 4591669"/>
              <a:gd name="connsiteY76" fmla="*/ 2127981 h 3147733"/>
              <a:gd name="connsiteX77" fmla="*/ 2210858 w 4591669"/>
              <a:gd name="connsiteY77" fmla="*/ 2136409 h 3147733"/>
              <a:gd name="connsiteX78" fmla="*/ 1734695 w 4591669"/>
              <a:gd name="connsiteY78" fmla="*/ 2170120 h 3147733"/>
              <a:gd name="connsiteX79" fmla="*/ 1646205 w 4591669"/>
              <a:gd name="connsiteY79" fmla="*/ 2178547 h 3147733"/>
              <a:gd name="connsiteX80" fmla="*/ 1532432 w 4591669"/>
              <a:gd name="connsiteY80" fmla="*/ 2199616 h 3147733"/>
              <a:gd name="connsiteX81" fmla="*/ 1376520 w 4591669"/>
              <a:gd name="connsiteY81" fmla="*/ 2212258 h 3147733"/>
              <a:gd name="connsiteX82" fmla="*/ 1330168 w 4591669"/>
              <a:gd name="connsiteY82" fmla="*/ 2220685 h 3147733"/>
              <a:gd name="connsiteX83" fmla="*/ 1266961 w 4591669"/>
              <a:gd name="connsiteY83" fmla="*/ 2229113 h 3147733"/>
              <a:gd name="connsiteX84" fmla="*/ 1229036 w 4591669"/>
              <a:gd name="connsiteY84" fmla="*/ 2237541 h 3147733"/>
              <a:gd name="connsiteX85" fmla="*/ 1178471 w 4591669"/>
              <a:gd name="connsiteY85" fmla="*/ 2296534 h 3147733"/>
              <a:gd name="connsiteX86" fmla="*/ 1258533 w 4591669"/>
              <a:gd name="connsiteY86" fmla="*/ 2342886 h 3147733"/>
              <a:gd name="connsiteX87" fmla="*/ 1300671 w 4591669"/>
              <a:gd name="connsiteY87" fmla="*/ 2376597 h 3147733"/>
              <a:gd name="connsiteX88" fmla="*/ 1355451 w 4591669"/>
              <a:gd name="connsiteY88" fmla="*/ 2397666 h 3147733"/>
              <a:gd name="connsiteX89" fmla="*/ 1465011 w 4591669"/>
              <a:gd name="connsiteY89" fmla="*/ 2435591 h 3147733"/>
              <a:gd name="connsiteX90" fmla="*/ 1625136 w 4591669"/>
              <a:gd name="connsiteY90" fmla="*/ 2536722 h 3147733"/>
              <a:gd name="connsiteX91" fmla="*/ 1663060 w 4591669"/>
              <a:gd name="connsiteY91" fmla="*/ 2591502 h 3147733"/>
              <a:gd name="connsiteX92" fmla="*/ 1654633 w 4591669"/>
              <a:gd name="connsiteY92" fmla="*/ 2612571 h 3147733"/>
              <a:gd name="connsiteX93" fmla="*/ 1629350 w 4591669"/>
              <a:gd name="connsiteY93" fmla="*/ 2646282 h 3147733"/>
              <a:gd name="connsiteX94" fmla="*/ 1540859 w 4591669"/>
              <a:gd name="connsiteY94" fmla="*/ 2705275 h 3147733"/>
              <a:gd name="connsiteX95" fmla="*/ 1292244 w 4591669"/>
              <a:gd name="connsiteY95" fmla="*/ 2802193 h 3147733"/>
              <a:gd name="connsiteX96" fmla="*/ 1250106 w 4591669"/>
              <a:gd name="connsiteY96" fmla="*/ 2810621 h 3147733"/>
              <a:gd name="connsiteX97" fmla="*/ 854006 w 4591669"/>
              <a:gd name="connsiteY97" fmla="*/ 2772697 h 3147733"/>
              <a:gd name="connsiteX98" fmla="*/ 816082 w 4591669"/>
              <a:gd name="connsiteY98" fmla="*/ 2751627 h 3147733"/>
              <a:gd name="connsiteX99" fmla="*/ 736019 w 4591669"/>
              <a:gd name="connsiteY99" fmla="*/ 2663137 h 3147733"/>
              <a:gd name="connsiteX100" fmla="*/ 626459 w 4591669"/>
              <a:gd name="connsiteY100" fmla="*/ 2566219 h 3147733"/>
              <a:gd name="connsiteX101" fmla="*/ 588535 w 4591669"/>
              <a:gd name="connsiteY101" fmla="*/ 2528295 h 3147733"/>
              <a:gd name="connsiteX102" fmla="*/ 504259 w 4591669"/>
              <a:gd name="connsiteY102" fmla="*/ 2498798 h 3147733"/>
              <a:gd name="connsiteX103" fmla="*/ 78662 w 4591669"/>
              <a:gd name="connsiteY103" fmla="*/ 2540936 h 3147733"/>
              <a:gd name="connsiteX104" fmla="*/ 32310 w 4591669"/>
              <a:gd name="connsiteY104" fmla="*/ 2578861 h 3147733"/>
              <a:gd name="connsiteX105" fmla="*/ 15455 w 4591669"/>
              <a:gd name="connsiteY105" fmla="*/ 2810621 h 3147733"/>
              <a:gd name="connsiteX106" fmla="*/ 70235 w 4591669"/>
              <a:gd name="connsiteY106" fmla="*/ 3088733 h 3147733"/>
              <a:gd name="connsiteX107" fmla="*/ 116587 w 4591669"/>
              <a:gd name="connsiteY107" fmla="*/ 3109802 h 3147733"/>
              <a:gd name="connsiteX108" fmla="*/ 125014 w 4591669"/>
              <a:gd name="connsiteY108" fmla="*/ 3126658 h 3147733"/>
              <a:gd name="connsiteX109" fmla="*/ 108159 w 4591669"/>
              <a:gd name="connsiteY109" fmla="*/ 3147727 h 314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4591669" h="3147733">
                <a:moveTo>
                  <a:pt x="4591669" y="0"/>
                </a:moveTo>
                <a:cubicBezTo>
                  <a:pt x="4555149" y="1405"/>
                  <a:pt x="4518563" y="1610"/>
                  <a:pt x="4482109" y="4214"/>
                </a:cubicBezTo>
                <a:cubicBezTo>
                  <a:pt x="4459518" y="5828"/>
                  <a:pt x="4437264" y="10835"/>
                  <a:pt x="4414688" y="12641"/>
                </a:cubicBezTo>
                <a:cubicBezTo>
                  <a:pt x="4367001" y="16456"/>
                  <a:pt x="4319175" y="18260"/>
                  <a:pt x="4271418" y="21069"/>
                </a:cubicBezTo>
                <a:cubicBezTo>
                  <a:pt x="4199136" y="39140"/>
                  <a:pt x="4279729" y="20590"/>
                  <a:pt x="4161859" y="37924"/>
                </a:cubicBezTo>
                <a:cubicBezTo>
                  <a:pt x="4139237" y="41251"/>
                  <a:pt x="4116911" y="46352"/>
                  <a:pt x="4094437" y="50566"/>
                </a:cubicBezTo>
                <a:cubicBezTo>
                  <a:pt x="4086009" y="56184"/>
                  <a:pt x="4077780" y="62113"/>
                  <a:pt x="4069154" y="67421"/>
                </a:cubicBezTo>
                <a:cubicBezTo>
                  <a:pt x="4059510" y="73356"/>
                  <a:pt x="4048653" y="77397"/>
                  <a:pt x="4039658" y="84276"/>
                </a:cubicBezTo>
                <a:cubicBezTo>
                  <a:pt x="3912490" y="181523"/>
                  <a:pt x="4072525" y="72197"/>
                  <a:pt x="3959595" y="147484"/>
                </a:cubicBezTo>
                <a:cubicBezTo>
                  <a:pt x="3953977" y="157316"/>
                  <a:pt x="3946946" y="166466"/>
                  <a:pt x="3942740" y="176980"/>
                </a:cubicBezTo>
                <a:cubicBezTo>
                  <a:pt x="3929760" y="209429"/>
                  <a:pt x="3930193" y="255591"/>
                  <a:pt x="3938526" y="286540"/>
                </a:cubicBezTo>
                <a:cubicBezTo>
                  <a:pt x="3942178" y="300103"/>
                  <a:pt x="3955381" y="309013"/>
                  <a:pt x="3963809" y="320250"/>
                </a:cubicBezTo>
                <a:cubicBezTo>
                  <a:pt x="3983003" y="387436"/>
                  <a:pt x="3954469" y="307515"/>
                  <a:pt x="4010161" y="383458"/>
                </a:cubicBezTo>
                <a:cubicBezTo>
                  <a:pt x="4012364" y="386462"/>
                  <a:pt x="4026764" y="445656"/>
                  <a:pt x="4027016" y="446665"/>
                </a:cubicBezTo>
                <a:cubicBezTo>
                  <a:pt x="4004542" y="501445"/>
                  <a:pt x="3986880" y="558455"/>
                  <a:pt x="3959595" y="611004"/>
                </a:cubicBezTo>
                <a:cubicBezTo>
                  <a:pt x="3959380" y="611418"/>
                  <a:pt x="3913126" y="668944"/>
                  <a:pt x="3896388" y="682639"/>
                </a:cubicBezTo>
                <a:cubicBezTo>
                  <a:pt x="3887036" y="690290"/>
                  <a:pt x="3877530" y="697979"/>
                  <a:pt x="3866891" y="703708"/>
                </a:cubicBezTo>
                <a:cubicBezTo>
                  <a:pt x="3859069" y="707920"/>
                  <a:pt x="3850319" y="710394"/>
                  <a:pt x="3841608" y="712136"/>
                </a:cubicBezTo>
                <a:cubicBezTo>
                  <a:pt x="3808096" y="718838"/>
                  <a:pt x="3773927" y="721990"/>
                  <a:pt x="3740476" y="728991"/>
                </a:cubicBezTo>
                <a:cubicBezTo>
                  <a:pt x="3573371" y="763967"/>
                  <a:pt x="3741257" y="739956"/>
                  <a:pt x="3592992" y="758488"/>
                </a:cubicBezTo>
                <a:cubicBezTo>
                  <a:pt x="3562091" y="757083"/>
                  <a:pt x="3531094" y="757074"/>
                  <a:pt x="3500288" y="754274"/>
                </a:cubicBezTo>
                <a:cubicBezTo>
                  <a:pt x="3484649" y="752852"/>
                  <a:pt x="3469632" y="745341"/>
                  <a:pt x="3453936" y="745847"/>
                </a:cubicBezTo>
                <a:cubicBezTo>
                  <a:pt x="3425544" y="746763"/>
                  <a:pt x="3397751" y="754274"/>
                  <a:pt x="3369659" y="758488"/>
                </a:cubicBezTo>
                <a:cubicBezTo>
                  <a:pt x="3301677" y="782282"/>
                  <a:pt x="3268582" y="797106"/>
                  <a:pt x="3196893" y="809054"/>
                </a:cubicBezTo>
                <a:cubicBezTo>
                  <a:pt x="3081631" y="828264"/>
                  <a:pt x="2939343" y="826488"/>
                  <a:pt x="2830290" y="830123"/>
                </a:cubicBezTo>
                <a:cubicBezTo>
                  <a:pt x="2785343" y="814672"/>
                  <a:pt x="2734559" y="810776"/>
                  <a:pt x="2695448" y="783771"/>
                </a:cubicBezTo>
                <a:cubicBezTo>
                  <a:pt x="2679972" y="773086"/>
                  <a:pt x="2632184" y="660966"/>
                  <a:pt x="2623812" y="640501"/>
                </a:cubicBezTo>
                <a:cubicBezTo>
                  <a:pt x="2620448" y="632279"/>
                  <a:pt x="2606876" y="617771"/>
                  <a:pt x="2615385" y="615218"/>
                </a:cubicBezTo>
                <a:cubicBezTo>
                  <a:pt x="2632026" y="610226"/>
                  <a:pt x="2649096" y="623646"/>
                  <a:pt x="2665951" y="627860"/>
                </a:cubicBezTo>
                <a:cubicBezTo>
                  <a:pt x="2643359" y="537489"/>
                  <a:pt x="2657833" y="569483"/>
                  <a:pt x="2636454" y="526728"/>
                </a:cubicBezTo>
                <a:lnTo>
                  <a:pt x="2341486" y="530942"/>
                </a:lnTo>
                <a:cubicBezTo>
                  <a:pt x="2333559" y="531478"/>
                  <a:pt x="2331242" y="543390"/>
                  <a:pt x="2324631" y="547797"/>
                </a:cubicBezTo>
                <a:cubicBezTo>
                  <a:pt x="2309987" y="557560"/>
                  <a:pt x="2293730" y="564652"/>
                  <a:pt x="2278279" y="573080"/>
                </a:cubicBezTo>
                <a:cubicBezTo>
                  <a:pt x="2272661" y="580103"/>
                  <a:pt x="2266413" y="586666"/>
                  <a:pt x="2261424" y="594149"/>
                </a:cubicBezTo>
                <a:cubicBezTo>
                  <a:pt x="2257940" y="599376"/>
                  <a:pt x="2258223" y="607520"/>
                  <a:pt x="2252996" y="611004"/>
                </a:cubicBezTo>
                <a:cubicBezTo>
                  <a:pt x="2244488" y="616676"/>
                  <a:pt x="2233331" y="616623"/>
                  <a:pt x="2223499" y="619432"/>
                </a:cubicBezTo>
                <a:cubicBezTo>
                  <a:pt x="2220690" y="625050"/>
                  <a:pt x="2218187" y="630833"/>
                  <a:pt x="2215071" y="636287"/>
                </a:cubicBezTo>
                <a:cubicBezTo>
                  <a:pt x="2212558" y="640684"/>
                  <a:pt x="2207477" y="643933"/>
                  <a:pt x="2206644" y="648929"/>
                </a:cubicBezTo>
                <a:cubicBezTo>
                  <a:pt x="2203173" y="669757"/>
                  <a:pt x="2203835" y="691067"/>
                  <a:pt x="2202430" y="712136"/>
                </a:cubicBezTo>
                <a:cubicBezTo>
                  <a:pt x="2205239" y="748656"/>
                  <a:pt x="2203675" y="785779"/>
                  <a:pt x="2210858" y="821696"/>
                </a:cubicBezTo>
                <a:cubicBezTo>
                  <a:pt x="2212416" y="829487"/>
                  <a:pt x="2225200" y="831013"/>
                  <a:pt x="2227713" y="838551"/>
                </a:cubicBezTo>
                <a:cubicBezTo>
                  <a:pt x="2235381" y="861554"/>
                  <a:pt x="2235013" y="886534"/>
                  <a:pt x="2240354" y="910186"/>
                </a:cubicBezTo>
                <a:cubicBezTo>
                  <a:pt x="2244859" y="930135"/>
                  <a:pt x="2251591" y="949515"/>
                  <a:pt x="2257210" y="969179"/>
                </a:cubicBezTo>
                <a:cubicBezTo>
                  <a:pt x="2252996" y="1015531"/>
                  <a:pt x="2250487" y="1062070"/>
                  <a:pt x="2244568" y="1108236"/>
                </a:cubicBezTo>
                <a:cubicBezTo>
                  <a:pt x="2243438" y="1117047"/>
                  <a:pt x="2242018" y="1126858"/>
                  <a:pt x="2236141" y="1133519"/>
                </a:cubicBezTo>
                <a:cubicBezTo>
                  <a:pt x="2202382" y="1171780"/>
                  <a:pt x="2126537" y="1215648"/>
                  <a:pt x="2088657" y="1238864"/>
                </a:cubicBezTo>
                <a:cubicBezTo>
                  <a:pt x="2076327" y="1246421"/>
                  <a:pt x="2062394" y="1251381"/>
                  <a:pt x="2050732" y="1259933"/>
                </a:cubicBezTo>
                <a:cubicBezTo>
                  <a:pt x="1978842" y="1312651"/>
                  <a:pt x="2100403" y="1266112"/>
                  <a:pt x="1941173" y="1327355"/>
                </a:cubicBezTo>
                <a:cubicBezTo>
                  <a:pt x="1897221" y="1344260"/>
                  <a:pt x="1852015" y="1358072"/>
                  <a:pt x="1806330" y="1369493"/>
                </a:cubicBezTo>
                <a:cubicBezTo>
                  <a:pt x="1767572" y="1379183"/>
                  <a:pt x="1727479" y="1382534"/>
                  <a:pt x="1688343" y="1390562"/>
                </a:cubicBezTo>
                <a:cubicBezTo>
                  <a:pt x="1672655" y="1393780"/>
                  <a:pt x="1657442" y="1398989"/>
                  <a:pt x="1641991" y="1403203"/>
                </a:cubicBezTo>
                <a:cubicBezTo>
                  <a:pt x="1595096" y="1401249"/>
                  <a:pt x="1484118" y="1419077"/>
                  <a:pt x="1418659" y="1386348"/>
                </a:cubicBezTo>
                <a:cubicBezTo>
                  <a:pt x="1402917" y="1378477"/>
                  <a:pt x="1387757" y="1369493"/>
                  <a:pt x="1372306" y="1361065"/>
                </a:cubicBezTo>
                <a:cubicBezTo>
                  <a:pt x="1366688" y="1354042"/>
                  <a:pt x="1362219" y="1345919"/>
                  <a:pt x="1355451" y="1339996"/>
                </a:cubicBezTo>
                <a:cubicBezTo>
                  <a:pt x="1333253" y="1320573"/>
                  <a:pt x="1291821" y="1334492"/>
                  <a:pt x="1271175" y="1335782"/>
                </a:cubicBezTo>
                <a:cubicBezTo>
                  <a:pt x="1258533" y="1339996"/>
                  <a:pt x="1242673" y="1339001"/>
                  <a:pt x="1233250" y="1348424"/>
                </a:cubicBezTo>
                <a:cubicBezTo>
                  <a:pt x="1220392" y="1361282"/>
                  <a:pt x="1224919" y="1396811"/>
                  <a:pt x="1229036" y="1411631"/>
                </a:cubicBezTo>
                <a:cubicBezTo>
                  <a:pt x="1249076" y="1483776"/>
                  <a:pt x="1235744" y="1435022"/>
                  <a:pt x="1266961" y="1483266"/>
                </a:cubicBezTo>
                <a:cubicBezTo>
                  <a:pt x="1301492" y="1536633"/>
                  <a:pt x="1282895" y="1542847"/>
                  <a:pt x="1355451" y="1575970"/>
                </a:cubicBezTo>
                <a:cubicBezTo>
                  <a:pt x="1397071" y="1594971"/>
                  <a:pt x="1443082" y="1602472"/>
                  <a:pt x="1486080" y="1618108"/>
                </a:cubicBezTo>
                <a:cubicBezTo>
                  <a:pt x="1504980" y="1624981"/>
                  <a:pt x="1522599" y="1634963"/>
                  <a:pt x="1540859" y="1643391"/>
                </a:cubicBezTo>
                <a:cubicBezTo>
                  <a:pt x="1669525" y="1641173"/>
                  <a:pt x="1910856" y="1638324"/>
                  <a:pt x="2038091" y="1630750"/>
                </a:cubicBezTo>
                <a:cubicBezTo>
                  <a:pt x="2072004" y="1628731"/>
                  <a:pt x="2105512" y="1622322"/>
                  <a:pt x="2139223" y="1618108"/>
                </a:cubicBezTo>
                <a:lnTo>
                  <a:pt x="2396266" y="1634964"/>
                </a:lnTo>
                <a:cubicBezTo>
                  <a:pt x="2418846" y="1636723"/>
                  <a:pt x="2442263" y="1636046"/>
                  <a:pt x="2463687" y="1643391"/>
                </a:cubicBezTo>
                <a:cubicBezTo>
                  <a:pt x="2492215" y="1653172"/>
                  <a:pt x="2516120" y="1673442"/>
                  <a:pt x="2543750" y="1685530"/>
                </a:cubicBezTo>
                <a:cubicBezTo>
                  <a:pt x="2561253" y="1693188"/>
                  <a:pt x="2580270" y="1696767"/>
                  <a:pt x="2598530" y="1702385"/>
                </a:cubicBezTo>
                <a:cubicBezTo>
                  <a:pt x="2692425" y="1796284"/>
                  <a:pt x="2542825" y="1653477"/>
                  <a:pt x="2682806" y="1757165"/>
                </a:cubicBezTo>
                <a:cubicBezTo>
                  <a:pt x="2705153" y="1773718"/>
                  <a:pt x="2722135" y="1796494"/>
                  <a:pt x="2741800" y="1816158"/>
                </a:cubicBezTo>
                <a:cubicBezTo>
                  <a:pt x="2751632" y="1847059"/>
                  <a:pt x="2785798" y="1879858"/>
                  <a:pt x="2771296" y="1908862"/>
                </a:cubicBezTo>
                <a:cubicBezTo>
                  <a:pt x="2731854" y="1987749"/>
                  <a:pt x="2779453" y="1906487"/>
                  <a:pt x="2729158" y="1959428"/>
                </a:cubicBezTo>
                <a:cubicBezTo>
                  <a:pt x="2709214" y="1980422"/>
                  <a:pt x="2700669" y="2014714"/>
                  <a:pt x="2674378" y="2026849"/>
                </a:cubicBezTo>
                <a:cubicBezTo>
                  <a:pt x="2602964" y="2059810"/>
                  <a:pt x="2620750" y="2054047"/>
                  <a:pt x="2531108" y="2081629"/>
                </a:cubicBezTo>
                <a:cubicBezTo>
                  <a:pt x="2506028" y="2089346"/>
                  <a:pt x="2481106" y="2098175"/>
                  <a:pt x="2455259" y="2102698"/>
                </a:cubicBezTo>
                <a:cubicBezTo>
                  <a:pt x="2424695" y="2108047"/>
                  <a:pt x="2393456" y="2108317"/>
                  <a:pt x="2362555" y="2111126"/>
                </a:cubicBezTo>
                <a:cubicBezTo>
                  <a:pt x="2348509" y="2113935"/>
                  <a:pt x="2334360" y="2116273"/>
                  <a:pt x="2320417" y="2119554"/>
                </a:cubicBezTo>
                <a:cubicBezTo>
                  <a:pt x="2310463" y="2121896"/>
                  <a:pt x="2301027" y="2126426"/>
                  <a:pt x="2290920" y="2127981"/>
                </a:cubicBezTo>
                <a:cubicBezTo>
                  <a:pt x="2264397" y="2132061"/>
                  <a:pt x="2237616" y="2134382"/>
                  <a:pt x="2210858" y="2136409"/>
                </a:cubicBezTo>
                <a:cubicBezTo>
                  <a:pt x="2052194" y="2148429"/>
                  <a:pt x="1893097" y="2155035"/>
                  <a:pt x="1734695" y="2170120"/>
                </a:cubicBezTo>
                <a:cubicBezTo>
                  <a:pt x="1705198" y="2172929"/>
                  <a:pt x="1675525" y="2174271"/>
                  <a:pt x="1646205" y="2178547"/>
                </a:cubicBezTo>
                <a:cubicBezTo>
                  <a:pt x="1608040" y="2184113"/>
                  <a:pt x="1570703" y="2194832"/>
                  <a:pt x="1532432" y="2199616"/>
                </a:cubicBezTo>
                <a:cubicBezTo>
                  <a:pt x="1480693" y="2206083"/>
                  <a:pt x="1428491" y="2208044"/>
                  <a:pt x="1376520" y="2212258"/>
                </a:cubicBezTo>
                <a:cubicBezTo>
                  <a:pt x="1361069" y="2215067"/>
                  <a:pt x="1345689" y="2218297"/>
                  <a:pt x="1330168" y="2220685"/>
                </a:cubicBezTo>
                <a:cubicBezTo>
                  <a:pt x="1309160" y="2223917"/>
                  <a:pt x="1287927" y="2225618"/>
                  <a:pt x="1266961" y="2229113"/>
                </a:cubicBezTo>
                <a:cubicBezTo>
                  <a:pt x="1254187" y="2231242"/>
                  <a:pt x="1241678" y="2234732"/>
                  <a:pt x="1229036" y="2237541"/>
                </a:cubicBezTo>
                <a:cubicBezTo>
                  <a:pt x="1228794" y="2237672"/>
                  <a:pt x="1141018" y="2262827"/>
                  <a:pt x="1178471" y="2296534"/>
                </a:cubicBezTo>
                <a:cubicBezTo>
                  <a:pt x="1201392" y="2317163"/>
                  <a:pt x="1233033" y="2325546"/>
                  <a:pt x="1258533" y="2342886"/>
                </a:cubicBezTo>
                <a:cubicBezTo>
                  <a:pt x="1306540" y="2375531"/>
                  <a:pt x="1263520" y="2361300"/>
                  <a:pt x="1300671" y="2376597"/>
                </a:cubicBezTo>
                <a:cubicBezTo>
                  <a:pt x="1318761" y="2384046"/>
                  <a:pt x="1336808" y="2391734"/>
                  <a:pt x="1355451" y="2397666"/>
                </a:cubicBezTo>
                <a:cubicBezTo>
                  <a:pt x="1417322" y="2417352"/>
                  <a:pt x="1383918" y="2389884"/>
                  <a:pt x="1465011" y="2435591"/>
                </a:cubicBezTo>
                <a:cubicBezTo>
                  <a:pt x="1520006" y="2466588"/>
                  <a:pt x="1571761" y="2503012"/>
                  <a:pt x="1625136" y="2536722"/>
                </a:cubicBezTo>
                <a:cubicBezTo>
                  <a:pt x="1637777" y="2554982"/>
                  <a:pt x="1655010" y="2570803"/>
                  <a:pt x="1663060" y="2591502"/>
                </a:cubicBezTo>
                <a:cubicBezTo>
                  <a:pt x="1665802" y="2598552"/>
                  <a:pt x="1658597" y="2606129"/>
                  <a:pt x="1654633" y="2612571"/>
                </a:cubicBezTo>
                <a:cubicBezTo>
                  <a:pt x="1647272" y="2624534"/>
                  <a:pt x="1640239" y="2637409"/>
                  <a:pt x="1629350" y="2646282"/>
                </a:cubicBezTo>
                <a:cubicBezTo>
                  <a:pt x="1601867" y="2668675"/>
                  <a:pt x="1572347" y="2688988"/>
                  <a:pt x="1540859" y="2705275"/>
                </a:cubicBezTo>
                <a:cubicBezTo>
                  <a:pt x="1461974" y="2746077"/>
                  <a:pt x="1377744" y="2778146"/>
                  <a:pt x="1292244" y="2802193"/>
                </a:cubicBezTo>
                <a:cubicBezTo>
                  <a:pt x="1278455" y="2806071"/>
                  <a:pt x="1264152" y="2807812"/>
                  <a:pt x="1250106" y="2810621"/>
                </a:cubicBezTo>
                <a:cubicBezTo>
                  <a:pt x="1118073" y="2797980"/>
                  <a:pt x="985435" y="2790561"/>
                  <a:pt x="854006" y="2772697"/>
                </a:cubicBezTo>
                <a:cubicBezTo>
                  <a:pt x="839676" y="2770749"/>
                  <a:pt x="828017" y="2759793"/>
                  <a:pt x="816082" y="2751627"/>
                </a:cubicBezTo>
                <a:cubicBezTo>
                  <a:pt x="723500" y="2688282"/>
                  <a:pt x="825049" y="2752167"/>
                  <a:pt x="736019" y="2663137"/>
                </a:cubicBezTo>
                <a:cubicBezTo>
                  <a:pt x="620137" y="2547255"/>
                  <a:pt x="754170" y="2677271"/>
                  <a:pt x="626459" y="2566219"/>
                </a:cubicBezTo>
                <a:cubicBezTo>
                  <a:pt x="612968" y="2554488"/>
                  <a:pt x="604188" y="2536931"/>
                  <a:pt x="588535" y="2528295"/>
                </a:cubicBezTo>
                <a:cubicBezTo>
                  <a:pt x="562475" y="2513917"/>
                  <a:pt x="532351" y="2508630"/>
                  <a:pt x="504259" y="2498798"/>
                </a:cubicBezTo>
                <a:cubicBezTo>
                  <a:pt x="246614" y="2501829"/>
                  <a:pt x="222871" y="2444796"/>
                  <a:pt x="78662" y="2540936"/>
                </a:cubicBezTo>
                <a:cubicBezTo>
                  <a:pt x="62052" y="2552010"/>
                  <a:pt x="47761" y="2566219"/>
                  <a:pt x="32310" y="2578861"/>
                </a:cubicBezTo>
                <a:cubicBezTo>
                  <a:pt x="-15524" y="2682499"/>
                  <a:pt x="-388" y="2627546"/>
                  <a:pt x="15455" y="2810621"/>
                </a:cubicBezTo>
                <a:cubicBezTo>
                  <a:pt x="28015" y="2955754"/>
                  <a:pt x="-25880" y="3037849"/>
                  <a:pt x="70235" y="3088733"/>
                </a:cubicBezTo>
                <a:cubicBezTo>
                  <a:pt x="85235" y="3096674"/>
                  <a:pt x="101136" y="3102779"/>
                  <a:pt x="116587" y="3109802"/>
                </a:cubicBezTo>
                <a:cubicBezTo>
                  <a:pt x="119396" y="3115421"/>
                  <a:pt x="127000" y="3120699"/>
                  <a:pt x="125014" y="3126658"/>
                </a:cubicBezTo>
                <a:cubicBezTo>
                  <a:pt x="117660" y="3148720"/>
                  <a:pt x="91933" y="3147727"/>
                  <a:pt x="108159" y="314772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F7079EF-4722-C7F2-F5B4-D6EEA352B7F0}"/>
              </a:ext>
            </a:extLst>
          </p:cNvPr>
          <p:cNvSpPr/>
          <p:nvPr/>
        </p:nvSpPr>
        <p:spPr>
          <a:xfrm>
            <a:off x="466509" y="2528295"/>
            <a:ext cx="4830390" cy="2676688"/>
          </a:xfrm>
          <a:custGeom>
            <a:avLst/>
            <a:gdLst>
              <a:gd name="connsiteX0" fmla="*/ 527954 w 4830390"/>
              <a:gd name="connsiteY0" fmla="*/ 1432700 h 2676688"/>
              <a:gd name="connsiteX1" fmla="*/ 477388 w 4830390"/>
              <a:gd name="connsiteY1" fmla="*/ 1466411 h 2676688"/>
              <a:gd name="connsiteX2" fmla="*/ 329904 w 4830390"/>
              <a:gd name="connsiteY2" fmla="*/ 1533832 h 2676688"/>
              <a:gd name="connsiteX3" fmla="*/ 346759 w 4830390"/>
              <a:gd name="connsiteY3" fmla="*/ 1656033 h 2676688"/>
              <a:gd name="connsiteX4" fmla="*/ 393111 w 4830390"/>
              <a:gd name="connsiteY4" fmla="*/ 1710813 h 2676688"/>
              <a:gd name="connsiteX5" fmla="*/ 540595 w 4830390"/>
              <a:gd name="connsiteY5" fmla="*/ 1795089 h 2676688"/>
              <a:gd name="connsiteX6" fmla="*/ 574306 w 4830390"/>
              <a:gd name="connsiteY6" fmla="*/ 1811945 h 2676688"/>
              <a:gd name="connsiteX7" fmla="*/ 620658 w 4830390"/>
              <a:gd name="connsiteY7" fmla="*/ 1828800 h 2676688"/>
              <a:gd name="connsiteX8" fmla="*/ 742859 w 4830390"/>
              <a:gd name="connsiteY8" fmla="*/ 1904649 h 2676688"/>
              <a:gd name="connsiteX9" fmla="*/ 801852 w 4830390"/>
              <a:gd name="connsiteY9" fmla="*/ 1934146 h 2676688"/>
              <a:gd name="connsiteX10" fmla="*/ 827135 w 4830390"/>
              <a:gd name="connsiteY10" fmla="*/ 1959429 h 2676688"/>
              <a:gd name="connsiteX11" fmla="*/ 949336 w 4830390"/>
              <a:gd name="connsiteY11" fmla="*/ 2043705 h 2676688"/>
              <a:gd name="connsiteX12" fmla="*/ 1004116 w 4830390"/>
              <a:gd name="connsiteY12" fmla="*/ 2073202 h 2676688"/>
              <a:gd name="connsiteX13" fmla="*/ 1071537 w 4830390"/>
              <a:gd name="connsiteY13" fmla="*/ 2102699 h 2676688"/>
              <a:gd name="connsiteX14" fmla="*/ 1088392 w 4830390"/>
              <a:gd name="connsiteY14" fmla="*/ 2111126 h 2676688"/>
              <a:gd name="connsiteX15" fmla="*/ 1151600 w 4830390"/>
              <a:gd name="connsiteY15" fmla="*/ 2106912 h 2676688"/>
              <a:gd name="connsiteX16" fmla="*/ 1168455 w 4830390"/>
              <a:gd name="connsiteY16" fmla="*/ 2085843 h 2676688"/>
              <a:gd name="connsiteX17" fmla="*/ 1197952 w 4830390"/>
              <a:gd name="connsiteY17" fmla="*/ 2060560 h 2676688"/>
              <a:gd name="connsiteX18" fmla="*/ 1214807 w 4830390"/>
              <a:gd name="connsiteY18" fmla="*/ 2031064 h 2676688"/>
              <a:gd name="connsiteX19" fmla="*/ 1261159 w 4830390"/>
              <a:gd name="connsiteY19" fmla="*/ 1976284 h 2676688"/>
              <a:gd name="connsiteX20" fmla="*/ 1269587 w 4830390"/>
              <a:gd name="connsiteY20" fmla="*/ 1951001 h 2676688"/>
              <a:gd name="connsiteX21" fmla="*/ 1307511 w 4830390"/>
              <a:gd name="connsiteY21" fmla="*/ 1896221 h 2676688"/>
              <a:gd name="connsiteX22" fmla="*/ 1547699 w 4830390"/>
              <a:gd name="connsiteY22" fmla="*/ 2014208 h 2676688"/>
              <a:gd name="connsiteX23" fmla="*/ 1585624 w 4830390"/>
              <a:gd name="connsiteY23" fmla="*/ 2094271 h 2676688"/>
              <a:gd name="connsiteX24" fmla="*/ 1551913 w 4830390"/>
              <a:gd name="connsiteY24" fmla="*/ 2338673 h 2676688"/>
              <a:gd name="connsiteX25" fmla="*/ 1526630 w 4830390"/>
              <a:gd name="connsiteY25" fmla="*/ 2368170 h 2676688"/>
              <a:gd name="connsiteX26" fmla="*/ 1509775 w 4830390"/>
              <a:gd name="connsiteY26" fmla="*/ 2414522 h 2676688"/>
              <a:gd name="connsiteX27" fmla="*/ 1657259 w 4830390"/>
              <a:gd name="connsiteY27" fmla="*/ 2524081 h 2676688"/>
              <a:gd name="connsiteX28" fmla="*/ 2023862 w 4830390"/>
              <a:gd name="connsiteY28" fmla="*/ 2671565 h 2676688"/>
              <a:gd name="connsiteX29" fmla="*/ 2099710 w 4830390"/>
              <a:gd name="connsiteY29" fmla="*/ 2667351 h 2676688"/>
              <a:gd name="connsiteX30" fmla="*/ 2082855 w 4830390"/>
              <a:gd name="connsiteY30" fmla="*/ 2604144 h 2676688"/>
              <a:gd name="connsiteX31" fmla="*/ 2044931 w 4830390"/>
              <a:gd name="connsiteY31" fmla="*/ 2515653 h 2676688"/>
              <a:gd name="connsiteX32" fmla="*/ 2053358 w 4830390"/>
              <a:gd name="connsiteY32" fmla="*/ 2267038 h 2676688"/>
              <a:gd name="connsiteX33" fmla="*/ 2061786 w 4830390"/>
              <a:gd name="connsiteY33" fmla="*/ 2157478 h 2676688"/>
              <a:gd name="connsiteX34" fmla="*/ 2141849 w 4830390"/>
              <a:gd name="connsiteY34" fmla="*/ 1976284 h 2676688"/>
              <a:gd name="connsiteX35" fmla="*/ 2158704 w 4830390"/>
              <a:gd name="connsiteY35" fmla="*/ 1929932 h 2676688"/>
              <a:gd name="connsiteX36" fmla="*/ 2167132 w 4830390"/>
              <a:gd name="connsiteY36" fmla="*/ 1879366 h 2676688"/>
              <a:gd name="connsiteX37" fmla="*/ 2221911 w 4830390"/>
              <a:gd name="connsiteY37" fmla="*/ 1892007 h 2676688"/>
              <a:gd name="connsiteX38" fmla="*/ 2251408 w 4830390"/>
              <a:gd name="connsiteY38" fmla="*/ 1908863 h 2676688"/>
              <a:gd name="connsiteX39" fmla="*/ 2268263 w 4830390"/>
              <a:gd name="connsiteY39" fmla="*/ 1917290 h 2676688"/>
              <a:gd name="connsiteX40" fmla="*/ 2323043 w 4830390"/>
              <a:gd name="connsiteY40" fmla="*/ 1925718 h 2676688"/>
              <a:gd name="connsiteX41" fmla="*/ 2424175 w 4830390"/>
              <a:gd name="connsiteY41" fmla="*/ 1980498 h 2676688"/>
              <a:gd name="connsiteX42" fmla="*/ 2554803 w 4830390"/>
              <a:gd name="connsiteY42" fmla="*/ 2178547 h 2676688"/>
              <a:gd name="connsiteX43" fmla="*/ 2714929 w 4830390"/>
              <a:gd name="connsiteY43" fmla="*/ 2368170 h 2676688"/>
              <a:gd name="connsiteX44" fmla="*/ 2740212 w 4830390"/>
              <a:gd name="connsiteY44" fmla="*/ 2385025 h 2676688"/>
              <a:gd name="connsiteX45" fmla="*/ 2841344 w 4830390"/>
              <a:gd name="connsiteY45" fmla="*/ 2422949 h 2676688"/>
              <a:gd name="connsiteX46" fmla="*/ 2887696 w 4830390"/>
              <a:gd name="connsiteY46" fmla="*/ 2372383 h 2676688"/>
              <a:gd name="connsiteX47" fmla="*/ 2925620 w 4830390"/>
              <a:gd name="connsiteY47" fmla="*/ 2186975 h 2676688"/>
              <a:gd name="connsiteX48" fmla="*/ 2917192 w 4830390"/>
              <a:gd name="connsiteY48" fmla="*/ 2022636 h 2676688"/>
              <a:gd name="connsiteX49" fmla="*/ 2921406 w 4830390"/>
              <a:gd name="connsiteY49" fmla="*/ 1896221 h 2676688"/>
              <a:gd name="connsiteX50" fmla="*/ 3018324 w 4830390"/>
              <a:gd name="connsiteY50" fmla="*/ 1740310 h 2676688"/>
              <a:gd name="connsiteX51" fmla="*/ 3102601 w 4830390"/>
              <a:gd name="connsiteY51" fmla="*/ 1710813 h 2676688"/>
              <a:gd name="connsiteX52" fmla="*/ 3144739 w 4830390"/>
              <a:gd name="connsiteY52" fmla="*/ 1731882 h 2676688"/>
              <a:gd name="connsiteX53" fmla="*/ 3212160 w 4830390"/>
              <a:gd name="connsiteY53" fmla="*/ 1816158 h 2676688"/>
              <a:gd name="connsiteX54" fmla="*/ 3300650 w 4830390"/>
              <a:gd name="connsiteY54" fmla="*/ 1946787 h 2676688"/>
              <a:gd name="connsiteX55" fmla="*/ 3330147 w 4830390"/>
              <a:gd name="connsiteY55" fmla="*/ 1963642 h 2676688"/>
              <a:gd name="connsiteX56" fmla="*/ 3389141 w 4830390"/>
              <a:gd name="connsiteY56" fmla="*/ 2014208 h 2676688"/>
              <a:gd name="connsiteX57" fmla="*/ 3566121 w 4830390"/>
              <a:gd name="connsiteY57" fmla="*/ 2085843 h 2676688"/>
              <a:gd name="connsiteX58" fmla="*/ 3667253 w 4830390"/>
              <a:gd name="connsiteY58" fmla="*/ 2123768 h 2676688"/>
              <a:gd name="connsiteX59" fmla="*/ 3755744 w 4830390"/>
              <a:gd name="connsiteY59" fmla="*/ 2165906 h 2676688"/>
              <a:gd name="connsiteX60" fmla="*/ 3865303 w 4830390"/>
              <a:gd name="connsiteY60" fmla="*/ 2191189 h 2676688"/>
              <a:gd name="connsiteX61" fmla="*/ 3983290 w 4830390"/>
              <a:gd name="connsiteY61" fmla="*/ 2220686 h 2676688"/>
              <a:gd name="connsiteX62" fmla="*/ 4012787 w 4830390"/>
              <a:gd name="connsiteY62" fmla="*/ 2216472 h 2676688"/>
              <a:gd name="connsiteX63" fmla="*/ 4105491 w 4830390"/>
              <a:gd name="connsiteY63" fmla="*/ 2140623 h 2676688"/>
              <a:gd name="connsiteX64" fmla="*/ 4147629 w 4830390"/>
              <a:gd name="connsiteY64" fmla="*/ 2077416 h 2676688"/>
              <a:gd name="connsiteX65" fmla="*/ 4168698 w 4830390"/>
              <a:gd name="connsiteY65" fmla="*/ 2043705 h 2676688"/>
              <a:gd name="connsiteX66" fmla="*/ 4269830 w 4830390"/>
              <a:gd name="connsiteY66" fmla="*/ 2014208 h 2676688"/>
              <a:gd name="connsiteX67" fmla="*/ 4400459 w 4830390"/>
              <a:gd name="connsiteY67" fmla="*/ 2018422 h 2676688"/>
              <a:gd name="connsiteX68" fmla="*/ 4417314 w 4830390"/>
              <a:gd name="connsiteY68" fmla="*/ 2026850 h 2676688"/>
              <a:gd name="connsiteX69" fmla="*/ 4446811 w 4830390"/>
              <a:gd name="connsiteY69" fmla="*/ 2035277 h 2676688"/>
              <a:gd name="connsiteX70" fmla="*/ 4632219 w 4830390"/>
              <a:gd name="connsiteY70" fmla="*/ 2153264 h 2676688"/>
              <a:gd name="connsiteX71" fmla="*/ 4771275 w 4830390"/>
              <a:gd name="connsiteY71" fmla="*/ 2283893 h 2676688"/>
              <a:gd name="connsiteX72" fmla="*/ 4788131 w 4830390"/>
              <a:gd name="connsiteY72" fmla="*/ 2351314 h 2676688"/>
              <a:gd name="connsiteX73" fmla="*/ 4830269 w 4830390"/>
              <a:gd name="connsiteY73" fmla="*/ 2422949 h 2676688"/>
              <a:gd name="connsiteX74" fmla="*/ 4826055 w 4830390"/>
              <a:gd name="connsiteY74" fmla="*/ 2418735 h 2676688"/>
              <a:gd name="connsiteX75" fmla="*/ 4779703 w 4830390"/>
              <a:gd name="connsiteY75" fmla="*/ 2224899 h 2676688"/>
              <a:gd name="connsiteX76" fmla="*/ 4758634 w 4830390"/>
              <a:gd name="connsiteY76" fmla="*/ 2064774 h 2676688"/>
              <a:gd name="connsiteX77" fmla="*/ 4737565 w 4830390"/>
              <a:gd name="connsiteY77" fmla="*/ 1988925 h 2676688"/>
              <a:gd name="connsiteX78" fmla="*/ 4729137 w 4830390"/>
              <a:gd name="connsiteY78" fmla="*/ 1972070 h 2676688"/>
              <a:gd name="connsiteX79" fmla="*/ 4577439 w 4830390"/>
              <a:gd name="connsiteY79" fmla="*/ 1828800 h 2676688"/>
              <a:gd name="connsiteX80" fmla="*/ 4463666 w 4830390"/>
              <a:gd name="connsiteY80" fmla="*/ 1774020 h 2676688"/>
              <a:gd name="connsiteX81" fmla="*/ 4113919 w 4830390"/>
              <a:gd name="connsiteY81" fmla="*/ 1647605 h 2676688"/>
              <a:gd name="connsiteX82" fmla="*/ 3911655 w 4830390"/>
              <a:gd name="connsiteY82" fmla="*/ 1601253 h 2676688"/>
              <a:gd name="connsiteX83" fmla="*/ 3730461 w 4830390"/>
              <a:gd name="connsiteY83" fmla="*/ 1546474 h 2676688"/>
              <a:gd name="connsiteX84" fmla="*/ 3439707 w 4830390"/>
              <a:gd name="connsiteY84" fmla="*/ 1643392 h 2676688"/>
              <a:gd name="connsiteX85" fmla="*/ 3431279 w 4830390"/>
              <a:gd name="connsiteY85" fmla="*/ 1706599 h 2676688"/>
              <a:gd name="connsiteX86" fmla="*/ 3448134 w 4830390"/>
              <a:gd name="connsiteY86" fmla="*/ 1879366 h 2676688"/>
              <a:gd name="connsiteX87" fmla="*/ 3460776 w 4830390"/>
              <a:gd name="connsiteY87" fmla="*/ 2149051 h 2676688"/>
              <a:gd name="connsiteX88" fmla="*/ 3507128 w 4830390"/>
              <a:gd name="connsiteY88" fmla="*/ 2254396 h 2676688"/>
              <a:gd name="connsiteX89" fmla="*/ 3523983 w 4830390"/>
              <a:gd name="connsiteY89" fmla="*/ 2317604 h 2676688"/>
              <a:gd name="connsiteX90" fmla="*/ 3481845 w 4830390"/>
              <a:gd name="connsiteY90" fmla="*/ 2389239 h 2676688"/>
              <a:gd name="connsiteX91" fmla="*/ 3405996 w 4830390"/>
              <a:gd name="connsiteY91" fmla="*/ 2418735 h 2676688"/>
              <a:gd name="connsiteX92" fmla="*/ 3144739 w 4830390"/>
              <a:gd name="connsiteY92" fmla="*/ 2448232 h 2676688"/>
              <a:gd name="connsiteX93" fmla="*/ 2782350 w 4830390"/>
              <a:gd name="connsiteY93" fmla="*/ 2132195 h 2676688"/>
              <a:gd name="connsiteX94" fmla="*/ 2773922 w 4830390"/>
              <a:gd name="connsiteY94" fmla="*/ 1858297 h 2676688"/>
              <a:gd name="connsiteX95" fmla="*/ 2752853 w 4830390"/>
              <a:gd name="connsiteY95" fmla="*/ 1790876 h 2676688"/>
              <a:gd name="connsiteX96" fmla="*/ 2740212 w 4830390"/>
              <a:gd name="connsiteY96" fmla="*/ 1710813 h 2676688"/>
              <a:gd name="connsiteX97" fmla="*/ 2731784 w 4830390"/>
              <a:gd name="connsiteY97" fmla="*/ 1559115 h 2676688"/>
              <a:gd name="connsiteX98" fmla="*/ 2634866 w 4830390"/>
              <a:gd name="connsiteY98" fmla="*/ 1411631 h 2676688"/>
              <a:gd name="connsiteX99" fmla="*/ 2588514 w 4830390"/>
              <a:gd name="connsiteY99" fmla="*/ 1386348 h 2676688"/>
              <a:gd name="connsiteX100" fmla="*/ 2478955 w 4830390"/>
              <a:gd name="connsiteY100" fmla="*/ 1331569 h 2676688"/>
              <a:gd name="connsiteX101" fmla="*/ 2154490 w 4830390"/>
              <a:gd name="connsiteY101" fmla="*/ 1310499 h 2676688"/>
              <a:gd name="connsiteX102" fmla="*/ 1863736 w 4830390"/>
              <a:gd name="connsiteY102" fmla="*/ 1297858 h 2676688"/>
              <a:gd name="connsiteX103" fmla="*/ 1619334 w 4830390"/>
              <a:gd name="connsiteY103" fmla="*/ 1146160 h 2676688"/>
              <a:gd name="connsiteX104" fmla="*/ 1476064 w 4830390"/>
              <a:gd name="connsiteY104" fmla="*/ 943897 h 2676688"/>
              <a:gd name="connsiteX105" fmla="*/ 1488706 w 4830390"/>
              <a:gd name="connsiteY105" fmla="*/ 817482 h 2676688"/>
              <a:gd name="connsiteX106" fmla="*/ 1518203 w 4830390"/>
              <a:gd name="connsiteY106" fmla="*/ 809054 h 2676688"/>
              <a:gd name="connsiteX107" fmla="*/ 1572982 w 4830390"/>
              <a:gd name="connsiteY107" fmla="*/ 771130 h 2676688"/>
              <a:gd name="connsiteX108" fmla="*/ 1728894 w 4830390"/>
              <a:gd name="connsiteY108" fmla="*/ 707923 h 2676688"/>
              <a:gd name="connsiteX109" fmla="*/ 1813170 w 4830390"/>
              <a:gd name="connsiteY109" fmla="*/ 669998 h 2676688"/>
              <a:gd name="connsiteX110" fmla="*/ 1935371 w 4830390"/>
              <a:gd name="connsiteY110" fmla="*/ 594149 h 2676688"/>
              <a:gd name="connsiteX111" fmla="*/ 1981723 w 4830390"/>
              <a:gd name="connsiteY111" fmla="*/ 539370 h 2676688"/>
              <a:gd name="connsiteX112" fmla="*/ 1998579 w 4830390"/>
              <a:gd name="connsiteY112" fmla="*/ 471948 h 2676688"/>
              <a:gd name="connsiteX113" fmla="*/ 1994365 w 4830390"/>
              <a:gd name="connsiteY113" fmla="*/ 408741 h 2676688"/>
              <a:gd name="connsiteX114" fmla="*/ 1977509 w 4830390"/>
              <a:gd name="connsiteY114" fmla="*/ 337106 h 2676688"/>
              <a:gd name="connsiteX115" fmla="*/ 1922730 w 4830390"/>
              <a:gd name="connsiteY115" fmla="*/ 299181 h 2676688"/>
              <a:gd name="connsiteX116" fmla="*/ 1876378 w 4830390"/>
              <a:gd name="connsiteY116" fmla="*/ 282326 h 2676688"/>
              <a:gd name="connsiteX117" fmla="*/ 1733108 w 4830390"/>
              <a:gd name="connsiteY117" fmla="*/ 235974 h 2676688"/>
              <a:gd name="connsiteX118" fmla="*/ 1328580 w 4830390"/>
              <a:gd name="connsiteY118" fmla="*/ 33711 h 2676688"/>
              <a:gd name="connsiteX119" fmla="*/ 1197952 w 4830390"/>
              <a:gd name="connsiteY119" fmla="*/ 0 h 2676688"/>
              <a:gd name="connsiteX120" fmla="*/ 881915 w 4830390"/>
              <a:gd name="connsiteY120" fmla="*/ 88490 h 2676688"/>
              <a:gd name="connsiteX121" fmla="*/ 511098 w 4830390"/>
              <a:gd name="connsiteY121" fmla="*/ 442452 h 2676688"/>
              <a:gd name="connsiteX122" fmla="*/ 426822 w 4830390"/>
              <a:gd name="connsiteY122" fmla="*/ 809054 h 2676688"/>
              <a:gd name="connsiteX123" fmla="*/ 595375 w 4830390"/>
              <a:gd name="connsiteY123" fmla="*/ 948111 h 2676688"/>
              <a:gd name="connsiteX124" fmla="*/ 865060 w 4830390"/>
              <a:gd name="connsiteY124" fmla="*/ 1036601 h 2676688"/>
              <a:gd name="connsiteX125" fmla="*/ 911412 w 4830390"/>
              <a:gd name="connsiteY125" fmla="*/ 1070311 h 2676688"/>
              <a:gd name="connsiteX126" fmla="*/ 919839 w 4830390"/>
              <a:gd name="connsiteY126" fmla="*/ 1091381 h 2676688"/>
              <a:gd name="connsiteX127" fmla="*/ 953550 w 4830390"/>
              <a:gd name="connsiteY127" fmla="*/ 1146160 h 2676688"/>
              <a:gd name="connsiteX128" fmla="*/ 983047 w 4830390"/>
              <a:gd name="connsiteY128" fmla="*/ 1200940 h 2676688"/>
              <a:gd name="connsiteX129" fmla="*/ 1020971 w 4830390"/>
              <a:gd name="connsiteY129" fmla="*/ 1264147 h 2676688"/>
              <a:gd name="connsiteX130" fmla="*/ 1037826 w 4830390"/>
              <a:gd name="connsiteY130" fmla="*/ 1331569 h 2676688"/>
              <a:gd name="connsiteX131" fmla="*/ 1033613 w 4830390"/>
              <a:gd name="connsiteY131" fmla="*/ 1394776 h 2676688"/>
              <a:gd name="connsiteX132" fmla="*/ 1004116 w 4830390"/>
              <a:gd name="connsiteY132" fmla="*/ 1411631 h 2676688"/>
              <a:gd name="connsiteX133" fmla="*/ 978833 w 4830390"/>
              <a:gd name="connsiteY133" fmla="*/ 1432700 h 2676688"/>
              <a:gd name="connsiteX134" fmla="*/ 915626 w 4830390"/>
              <a:gd name="connsiteY134" fmla="*/ 1483266 h 2676688"/>
              <a:gd name="connsiteX135" fmla="*/ 898770 w 4830390"/>
              <a:gd name="connsiteY135" fmla="*/ 1512763 h 2676688"/>
              <a:gd name="connsiteX136" fmla="*/ 869273 w 4830390"/>
              <a:gd name="connsiteY136" fmla="*/ 1538046 h 2676688"/>
              <a:gd name="connsiteX137" fmla="*/ 776569 w 4830390"/>
              <a:gd name="connsiteY137" fmla="*/ 1651819 h 2676688"/>
              <a:gd name="connsiteX138" fmla="*/ 662796 w 4830390"/>
              <a:gd name="connsiteY138" fmla="*/ 1710813 h 2676688"/>
              <a:gd name="connsiteX139" fmla="*/ 494243 w 4830390"/>
              <a:gd name="connsiteY139" fmla="*/ 1811945 h 2676688"/>
              <a:gd name="connsiteX140" fmla="*/ 388897 w 4830390"/>
              <a:gd name="connsiteY140" fmla="*/ 1833014 h 2676688"/>
              <a:gd name="connsiteX141" fmla="*/ 199275 w 4830390"/>
              <a:gd name="connsiteY141" fmla="*/ 1904649 h 2676688"/>
              <a:gd name="connsiteX142" fmla="*/ 152923 w 4830390"/>
              <a:gd name="connsiteY142" fmla="*/ 1917290 h 2676688"/>
              <a:gd name="connsiteX143" fmla="*/ 77074 w 4830390"/>
              <a:gd name="connsiteY143" fmla="*/ 1883580 h 2676688"/>
              <a:gd name="connsiteX144" fmla="*/ 26509 w 4830390"/>
              <a:gd name="connsiteY144" fmla="*/ 1833014 h 2676688"/>
              <a:gd name="connsiteX145" fmla="*/ 1226 w 4830390"/>
              <a:gd name="connsiteY145" fmla="*/ 1672888 h 2676688"/>
              <a:gd name="connsiteX146" fmla="*/ 64433 w 4830390"/>
              <a:gd name="connsiteY146" fmla="*/ 1146160 h 2676688"/>
              <a:gd name="connsiteX147" fmla="*/ 106571 w 4830390"/>
              <a:gd name="connsiteY147" fmla="*/ 1087167 h 2676688"/>
              <a:gd name="connsiteX148" fmla="*/ 161351 w 4830390"/>
              <a:gd name="connsiteY148" fmla="*/ 973393 h 2676688"/>
              <a:gd name="connsiteX149" fmla="*/ 291979 w 4830390"/>
              <a:gd name="connsiteY149" fmla="*/ 792199 h 2676688"/>
              <a:gd name="connsiteX150" fmla="*/ 350973 w 4830390"/>
              <a:gd name="connsiteY150" fmla="*/ 750061 h 2676688"/>
              <a:gd name="connsiteX151" fmla="*/ 367828 w 4830390"/>
              <a:gd name="connsiteY151" fmla="*/ 724778 h 2676688"/>
              <a:gd name="connsiteX152" fmla="*/ 675438 w 4830390"/>
              <a:gd name="connsiteY152" fmla="*/ 661570 h 2676688"/>
              <a:gd name="connsiteX153" fmla="*/ 945122 w 4830390"/>
              <a:gd name="connsiteY153" fmla="*/ 632074 h 267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830390" h="2676688">
                <a:moveTo>
                  <a:pt x="527954" y="1432700"/>
                </a:moveTo>
                <a:cubicBezTo>
                  <a:pt x="511099" y="1443937"/>
                  <a:pt x="495507" y="1457352"/>
                  <a:pt x="477388" y="1466411"/>
                </a:cubicBezTo>
                <a:cubicBezTo>
                  <a:pt x="361551" y="1524329"/>
                  <a:pt x="411677" y="1504097"/>
                  <a:pt x="329904" y="1533832"/>
                </a:cubicBezTo>
                <a:cubicBezTo>
                  <a:pt x="335522" y="1574566"/>
                  <a:pt x="332929" y="1617309"/>
                  <a:pt x="346759" y="1656033"/>
                </a:cubicBezTo>
                <a:cubicBezTo>
                  <a:pt x="354804" y="1678559"/>
                  <a:pt x="374152" y="1696229"/>
                  <a:pt x="393111" y="1710813"/>
                </a:cubicBezTo>
                <a:cubicBezTo>
                  <a:pt x="491031" y="1786136"/>
                  <a:pt x="475599" y="1764758"/>
                  <a:pt x="540595" y="1795089"/>
                </a:cubicBezTo>
                <a:cubicBezTo>
                  <a:pt x="551980" y="1800402"/>
                  <a:pt x="562727" y="1807070"/>
                  <a:pt x="574306" y="1811945"/>
                </a:cubicBezTo>
                <a:cubicBezTo>
                  <a:pt x="589458" y="1818325"/>
                  <a:pt x="606253" y="1820877"/>
                  <a:pt x="620658" y="1828800"/>
                </a:cubicBezTo>
                <a:cubicBezTo>
                  <a:pt x="662666" y="1851904"/>
                  <a:pt x="699978" y="1883208"/>
                  <a:pt x="742859" y="1904649"/>
                </a:cubicBezTo>
                <a:cubicBezTo>
                  <a:pt x="762523" y="1914481"/>
                  <a:pt x="783418" y="1922164"/>
                  <a:pt x="801852" y="1934146"/>
                </a:cubicBezTo>
                <a:cubicBezTo>
                  <a:pt x="811845" y="1940642"/>
                  <a:pt x="817567" y="1952322"/>
                  <a:pt x="827135" y="1959429"/>
                </a:cubicBezTo>
                <a:cubicBezTo>
                  <a:pt x="866856" y="1988936"/>
                  <a:pt x="905769" y="2020246"/>
                  <a:pt x="949336" y="2043705"/>
                </a:cubicBezTo>
                <a:cubicBezTo>
                  <a:pt x="967596" y="2053537"/>
                  <a:pt x="985440" y="2064186"/>
                  <a:pt x="1004116" y="2073202"/>
                </a:cubicBezTo>
                <a:cubicBezTo>
                  <a:pt x="1026207" y="2083867"/>
                  <a:pt x="1049167" y="2092633"/>
                  <a:pt x="1071537" y="2102699"/>
                </a:cubicBezTo>
                <a:cubicBezTo>
                  <a:pt x="1077265" y="2105277"/>
                  <a:pt x="1082774" y="2108317"/>
                  <a:pt x="1088392" y="2111126"/>
                </a:cubicBezTo>
                <a:cubicBezTo>
                  <a:pt x="1109461" y="2109721"/>
                  <a:pt x="1131464" y="2113271"/>
                  <a:pt x="1151600" y="2106912"/>
                </a:cubicBezTo>
                <a:cubicBezTo>
                  <a:pt x="1160176" y="2104204"/>
                  <a:pt x="1162095" y="2092203"/>
                  <a:pt x="1168455" y="2085843"/>
                </a:cubicBezTo>
                <a:cubicBezTo>
                  <a:pt x="1177612" y="2076686"/>
                  <a:pt x="1188120" y="2068988"/>
                  <a:pt x="1197952" y="2060560"/>
                </a:cubicBezTo>
                <a:cubicBezTo>
                  <a:pt x="1203570" y="2050728"/>
                  <a:pt x="1208013" y="2040123"/>
                  <a:pt x="1214807" y="2031064"/>
                </a:cubicBezTo>
                <a:cubicBezTo>
                  <a:pt x="1229159" y="2011928"/>
                  <a:pt x="1261159" y="1976284"/>
                  <a:pt x="1261159" y="1976284"/>
                </a:cubicBezTo>
                <a:cubicBezTo>
                  <a:pt x="1263968" y="1967856"/>
                  <a:pt x="1265136" y="1958689"/>
                  <a:pt x="1269587" y="1951001"/>
                </a:cubicBezTo>
                <a:cubicBezTo>
                  <a:pt x="1280714" y="1931781"/>
                  <a:pt x="1307511" y="1896221"/>
                  <a:pt x="1307511" y="1896221"/>
                </a:cubicBezTo>
                <a:cubicBezTo>
                  <a:pt x="1409821" y="1926062"/>
                  <a:pt x="1459698" y="1930397"/>
                  <a:pt x="1547699" y="2014208"/>
                </a:cubicBezTo>
                <a:cubicBezTo>
                  <a:pt x="1569083" y="2034574"/>
                  <a:pt x="1572982" y="2067583"/>
                  <a:pt x="1585624" y="2094271"/>
                </a:cubicBezTo>
                <a:cubicBezTo>
                  <a:pt x="1579818" y="2396153"/>
                  <a:pt x="1637114" y="2253472"/>
                  <a:pt x="1551913" y="2338673"/>
                </a:cubicBezTo>
                <a:cubicBezTo>
                  <a:pt x="1542756" y="2347830"/>
                  <a:pt x="1535058" y="2358338"/>
                  <a:pt x="1526630" y="2368170"/>
                </a:cubicBezTo>
                <a:cubicBezTo>
                  <a:pt x="1521012" y="2383621"/>
                  <a:pt x="1503369" y="2399381"/>
                  <a:pt x="1509775" y="2414522"/>
                </a:cubicBezTo>
                <a:cubicBezTo>
                  <a:pt x="1528672" y="2459188"/>
                  <a:pt x="1618946" y="2507714"/>
                  <a:pt x="1657259" y="2524081"/>
                </a:cubicBezTo>
                <a:cubicBezTo>
                  <a:pt x="2157358" y="2737715"/>
                  <a:pt x="1887556" y="2603412"/>
                  <a:pt x="2023862" y="2671565"/>
                </a:cubicBezTo>
                <a:cubicBezTo>
                  <a:pt x="2049145" y="2670160"/>
                  <a:pt x="2083036" y="2686408"/>
                  <a:pt x="2099710" y="2667351"/>
                </a:cubicBezTo>
                <a:cubicBezTo>
                  <a:pt x="2114069" y="2650941"/>
                  <a:pt x="2090261" y="2624653"/>
                  <a:pt x="2082855" y="2604144"/>
                </a:cubicBezTo>
                <a:cubicBezTo>
                  <a:pt x="2071955" y="2573960"/>
                  <a:pt x="2057572" y="2545150"/>
                  <a:pt x="2044931" y="2515653"/>
                </a:cubicBezTo>
                <a:cubicBezTo>
                  <a:pt x="2047740" y="2432781"/>
                  <a:pt x="2049460" y="2349866"/>
                  <a:pt x="2053358" y="2267038"/>
                </a:cubicBezTo>
                <a:cubicBezTo>
                  <a:pt x="2055080" y="2230451"/>
                  <a:pt x="2053698" y="2193202"/>
                  <a:pt x="2061786" y="2157478"/>
                </a:cubicBezTo>
                <a:cubicBezTo>
                  <a:pt x="2086974" y="2046230"/>
                  <a:pt x="2100614" y="2061926"/>
                  <a:pt x="2141849" y="1976284"/>
                </a:cubicBezTo>
                <a:cubicBezTo>
                  <a:pt x="2148981" y="1961471"/>
                  <a:pt x="2153086" y="1945383"/>
                  <a:pt x="2158704" y="1929932"/>
                </a:cubicBezTo>
                <a:cubicBezTo>
                  <a:pt x="2161513" y="1913077"/>
                  <a:pt x="2152479" y="1888158"/>
                  <a:pt x="2167132" y="1879366"/>
                </a:cubicBezTo>
                <a:cubicBezTo>
                  <a:pt x="2183201" y="1869724"/>
                  <a:pt x="2204224" y="1885816"/>
                  <a:pt x="2221911" y="1892007"/>
                </a:cubicBezTo>
                <a:cubicBezTo>
                  <a:pt x="2232600" y="1895748"/>
                  <a:pt x="2241466" y="1903440"/>
                  <a:pt x="2251408" y="1908863"/>
                </a:cubicBezTo>
                <a:cubicBezTo>
                  <a:pt x="2256922" y="1911871"/>
                  <a:pt x="2262149" y="1915851"/>
                  <a:pt x="2268263" y="1917290"/>
                </a:cubicBezTo>
                <a:cubicBezTo>
                  <a:pt x="2286247" y="1921521"/>
                  <a:pt x="2304783" y="1922909"/>
                  <a:pt x="2323043" y="1925718"/>
                </a:cubicBezTo>
                <a:cubicBezTo>
                  <a:pt x="2356754" y="1943978"/>
                  <a:pt x="2405379" y="1947083"/>
                  <a:pt x="2424175" y="1980498"/>
                </a:cubicBezTo>
                <a:cubicBezTo>
                  <a:pt x="2490018" y="2097552"/>
                  <a:pt x="2443569" y="2020478"/>
                  <a:pt x="2554803" y="2178547"/>
                </a:cubicBezTo>
                <a:cubicBezTo>
                  <a:pt x="2601231" y="2244523"/>
                  <a:pt x="2645424" y="2321834"/>
                  <a:pt x="2714929" y="2368170"/>
                </a:cubicBezTo>
                <a:cubicBezTo>
                  <a:pt x="2723357" y="2373788"/>
                  <a:pt x="2731275" y="2380259"/>
                  <a:pt x="2740212" y="2385025"/>
                </a:cubicBezTo>
                <a:cubicBezTo>
                  <a:pt x="2772557" y="2402275"/>
                  <a:pt x="2806552" y="2411352"/>
                  <a:pt x="2841344" y="2422949"/>
                </a:cubicBezTo>
                <a:cubicBezTo>
                  <a:pt x="2875055" y="2416207"/>
                  <a:pt x="2870327" y="2422754"/>
                  <a:pt x="2887696" y="2372383"/>
                </a:cubicBezTo>
                <a:cubicBezTo>
                  <a:pt x="2895280" y="2350389"/>
                  <a:pt x="2924555" y="2192512"/>
                  <a:pt x="2925620" y="2186975"/>
                </a:cubicBezTo>
                <a:cubicBezTo>
                  <a:pt x="2922811" y="2132195"/>
                  <a:pt x="2917987" y="2077482"/>
                  <a:pt x="2917192" y="2022636"/>
                </a:cubicBezTo>
                <a:cubicBezTo>
                  <a:pt x="2916581" y="1980479"/>
                  <a:pt x="2912031" y="1937327"/>
                  <a:pt x="2921406" y="1896221"/>
                </a:cubicBezTo>
                <a:cubicBezTo>
                  <a:pt x="2935354" y="1835063"/>
                  <a:pt x="2963954" y="1774291"/>
                  <a:pt x="3018324" y="1740310"/>
                </a:cubicBezTo>
                <a:cubicBezTo>
                  <a:pt x="3037080" y="1728587"/>
                  <a:pt x="3078110" y="1717810"/>
                  <a:pt x="3102601" y="1710813"/>
                </a:cubicBezTo>
                <a:cubicBezTo>
                  <a:pt x="3116647" y="1717836"/>
                  <a:pt x="3133635" y="1720778"/>
                  <a:pt x="3144739" y="1731882"/>
                </a:cubicBezTo>
                <a:cubicBezTo>
                  <a:pt x="3178868" y="1766011"/>
                  <a:pt x="3174179" y="1759186"/>
                  <a:pt x="3212160" y="1816158"/>
                </a:cubicBezTo>
                <a:cubicBezTo>
                  <a:pt x="3215970" y="1821874"/>
                  <a:pt x="3271081" y="1921767"/>
                  <a:pt x="3300650" y="1946787"/>
                </a:cubicBezTo>
                <a:cubicBezTo>
                  <a:pt x="3309295" y="1954102"/>
                  <a:pt x="3321139" y="1956779"/>
                  <a:pt x="3330147" y="1963642"/>
                </a:cubicBezTo>
                <a:cubicBezTo>
                  <a:pt x="3350749" y="1979338"/>
                  <a:pt x="3367213" y="2000425"/>
                  <a:pt x="3389141" y="2014208"/>
                </a:cubicBezTo>
                <a:cubicBezTo>
                  <a:pt x="3456286" y="2056413"/>
                  <a:pt x="3493668" y="2058673"/>
                  <a:pt x="3566121" y="2085843"/>
                </a:cubicBezTo>
                <a:cubicBezTo>
                  <a:pt x="3599832" y="2098485"/>
                  <a:pt x="3634085" y="2109764"/>
                  <a:pt x="3667253" y="2123768"/>
                </a:cubicBezTo>
                <a:cubicBezTo>
                  <a:pt x="3697351" y="2136476"/>
                  <a:pt x="3725188" y="2154344"/>
                  <a:pt x="3755744" y="2165906"/>
                </a:cubicBezTo>
                <a:cubicBezTo>
                  <a:pt x="3816228" y="2188792"/>
                  <a:pt x="3813332" y="2176637"/>
                  <a:pt x="3865303" y="2191189"/>
                </a:cubicBezTo>
                <a:cubicBezTo>
                  <a:pt x="3980166" y="2223351"/>
                  <a:pt x="3878168" y="2204513"/>
                  <a:pt x="3983290" y="2220686"/>
                </a:cubicBezTo>
                <a:cubicBezTo>
                  <a:pt x="3993122" y="2219281"/>
                  <a:pt x="4003903" y="2220914"/>
                  <a:pt x="4012787" y="2216472"/>
                </a:cubicBezTo>
                <a:cubicBezTo>
                  <a:pt x="4041785" y="2201973"/>
                  <a:pt x="4084449" y="2167202"/>
                  <a:pt x="4105491" y="2140623"/>
                </a:cubicBezTo>
                <a:cubicBezTo>
                  <a:pt x="4121208" y="2120770"/>
                  <a:pt x="4133797" y="2098626"/>
                  <a:pt x="4147629" y="2077416"/>
                </a:cubicBezTo>
                <a:cubicBezTo>
                  <a:pt x="4154868" y="2066317"/>
                  <a:pt x="4157461" y="2050728"/>
                  <a:pt x="4168698" y="2043705"/>
                </a:cubicBezTo>
                <a:cubicBezTo>
                  <a:pt x="4221615" y="2010632"/>
                  <a:pt x="4189260" y="2024280"/>
                  <a:pt x="4269830" y="2014208"/>
                </a:cubicBezTo>
                <a:cubicBezTo>
                  <a:pt x="4313373" y="2015613"/>
                  <a:pt x="4357053" y="2014701"/>
                  <a:pt x="4400459" y="2018422"/>
                </a:cubicBezTo>
                <a:cubicBezTo>
                  <a:pt x="4406718" y="2018958"/>
                  <a:pt x="4411411" y="2024703"/>
                  <a:pt x="4417314" y="2026850"/>
                </a:cubicBezTo>
                <a:cubicBezTo>
                  <a:pt x="4426924" y="2030345"/>
                  <a:pt x="4436979" y="2032468"/>
                  <a:pt x="4446811" y="2035277"/>
                </a:cubicBezTo>
                <a:cubicBezTo>
                  <a:pt x="4508614" y="2074606"/>
                  <a:pt x="4578827" y="2103108"/>
                  <a:pt x="4632219" y="2153264"/>
                </a:cubicBezTo>
                <a:lnTo>
                  <a:pt x="4771275" y="2283893"/>
                </a:lnTo>
                <a:cubicBezTo>
                  <a:pt x="4776894" y="2306367"/>
                  <a:pt x="4779084" y="2329988"/>
                  <a:pt x="4788131" y="2351314"/>
                </a:cubicBezTo>
                <a:cubicBezTo>
                  <a:pt x="4798951" y="2376817"/>
                  <a:pt x="4816687" y="2398804"/>
                  <a:pt x="4830269" y="2422949"/>
                </a:cubicBezTo>
                <a:cubicBezTo>
                  <a:pt x="4831243" y="2424680"/>
                  <a:pt x="4826055" y="2418735"/>
                  <a:pt x="4826055" y="2418735"/>
                </a:cubicBezTo>
                <a:cubicBezTo>
                  <a:pt x="4801729" y="2336027"/>
                  <a:pt x="4795856" y="2323286"/>
                  <a:pt x="4779703" y="2224899"/>
                </a:cubicBezTo>
                <a:cubicBezTo>
                  <a:pt x="4770981" y="2171775"/>
                  <a:pt x="4768098" y="2117771"/>
                  <a:pt x="4758634" y="2064774"/>
                </a:cubicBezTo>
                <a:cubicBezTo>
                  <a:pt x="4754021" y="2038942"/>
                  <a:pt x="4749301" y="2012395"/>
                  <a:pt x="4737565" y="1988925"/>
                </a:cubicBezTo>
                <a:cubicBezTo>
                  <a:pt x="4734756" y="1983307"/>
                  <a:pt x="4733382" y="1976700"/>
                  <a:pt x="4729137" y="1972070"/>
                </a:cubicBezTo>
                <a:cubicBezTo>
                  <a:pt x="4713528" y="1955042"/>
                  <a:pt x="4607273" y="1847533"/>
                  <a:pt x="4577439" y="1828800"/>
                </a:cubicBezTo>
                <a:cubicBezTo>
                  <a:pt x="4541792" y="1806417"/>
                  <a:pt x="4502869" y="1789345"/>
                  <a:pt x="4463666" y="1774020"/>
                </a:cubicBezTo>
                <a:cubicBezTo>
                  <a:pt x="4348210" y="1728887"/>
                  <a:pt x="4232224" y="1684632"/>
                  <a:pt x="4113919" y="1647605"/>
                </a:cubicBezTo>
                <a:cubicBezTo>
                  <a:pt x="4047907" y="1626945"/>
                  <a:pt x="3978387" y="1619452"/>
                  <a:pt x="3911655" y="1601253"/>
                </a:cubicBezTo>
                <a:cubicBezTo>
                  <a:pt x="3596241" y="1515231"/>
                  <a:pt x="3912892" y="1585565"/>
                  <a:pt x="3730461" y="1546474"/>
                </a:cubicBezTo>
                <a:cubicBezTo>
                  <a:pt x="3552790" y="1567202"/>
                  <a:pt x="3488604" y="1505591"/>
                  <a:pt x="3439707" y="1643392"/>
                </a:cubicBezTo>
                <a:cubicBezTo>
                  <a:pt x="3432599" y="1663424"/>
                  <a:pt x="3434088" y="1685530"/>
                  <a:pt x="3431279" y="1706599"/>
                </a:cubicBezTo>
                <a:cubicBezTo>
                  <a:pt x="3436897" y="1764188"/>
                  <a:pt x="3444285" y="1821632"/>
                  <a:pt x="3448134" y="1879366"/>
                </a:cubicBezTo>
                <a:cubicBezTo>
                  <a:pt x="3454120" y="1969160"/>
                  <a:pt x="3446792" y="2060150"/>
                  <a:pt x="3460776" y="2149051"/>
                </a:cubicBezTo>
                <a:cubicBezTo>
                  <a:pt x="3466738" y="2186949"/>
                  <a:pt x="3494996" y="2218001"/>
                  <a:pt x="3507128" y="2254396"/>
                </a:cubicBezTo>
                <a:cubicBezTo>
                  <a:pt x="3519651" y="2291964"/>
                  <a:pt x="3513629" y="2271007"/>
                  <a:pt x="3523983" y="2317604"/>
                </a:cubicBezTo>
                <a:cubicBezTo>
                  <a:pt x="3509937" y="2341482"/>
                  <a:pt x="3502879" y="2371210"/>
                  <a:pt x="3481845" y="2389239"/>
                </a:cubicBezTo>
                <a:cubicBezTo>
                  <a:pt x="3461248" y="2406893"/>
                  <a:pt x="3432280" y="2412024"/>
                  <a:pt x="3405996" y="2418735"/>
                </a:cubicBezTo>
                <a:cubicBezTo>
                  <a:pt x="3309541" y="2443362"/>
                  <a:pt x="3244719" y="2442173"/>
                  <a:pt x="3144739" y="2448232"/>
                </a:cubicBezTo>
                <a:cubicBezTo>
                  <a:pt x="3023943" y="2342886"/>
                  <a:pt x="2867646" y="2267893"/>
                  <a:pt x="2782350" y="2132195"/>
                </a:cubicBezTo>
                <a:cubicBezTo>
                  <a:pt x="2733740" y="2054861"/>
                  <a:pt x="2781787" y="1949300"/>
                  <a:pt x="2773922" y="1858297"/>
                </a:cubicBezTo>
                <a:cubicBezTo>
                  <a:pt x="2771895" y="1834839"/>
                  <a:pt x="2758099" y="1813830"/>
                  <a:pt x="2752853" y="1790876"/>
                </a:cubicBezTo>
                <a:cubicBezTo>
                  <a:pt x="2746833" y="1764537"/>
                  <a:pt x="2744426" y="1737501"/>
                  <a:pt x="2740212" y="1710813"/>
                </a:cubicBezTo>
                <a:cubicBezTo>
                  <a:pt x="2737403" y="1660247"/>
                  <a:pt x="2743477" y="1608391"/>
                  <a:pt x="2731784" y="1559115"/>
                </a:cubicBezTo>
                <a:cubicBezTo>
                  <a:pt x="2719758" y="1508435"/>
                  <a:pt x="2675020" y="1447323"/>
                  <a:pt x="2634866" y="1411631"/>
                </a:cubicBezTo>
                <a:cubicBezTo>
                  <a:pt x="2621490" y="1399741"/>
                  <a:pt x="2603530" y="1395358"/>
                  <a:pt x="2588514" y="1386348"/>
                </a:cubicBezTo>
                <a:cubicBezTo>
                  <a:pt x="2551971" y="1364422"/>
                  <a:pt x="2528758" y="1337103"/>
                  <a:pt x="2478955" y="1331569"/>
                </a:cubicBezTo>
                <a:cubicBezTo>
                  <a:pt x="2295324" y="1311165"/>
                  <a:pt x="2403309" y="1320452"/>
                  <a:pt x="2154490" y="1310499"/>
                </a:cubicBezTo>
                <a:cubicBezTo>
                  <a:pt x="2058889" y="1313583"/>
                  <a:pt x="1957952" y="1322797"/>
                  <a:pt x="1863736" y="1297858"/>
                </a:cubicBezTo>
                <a:cubicBezTo>
                  <a:pt x="1789201" y="1278128"/>
                  <a:pt x="1669333" y="1202610"/>
                  <a:pt x="1619334" y="1146160"/>
                </a:cubicBezTo>
                <a:cubicBezTo>
                  <a:pt x="1564553" y="1084311"/>
                  <a:pt x="1476064" y="943897"/>
                  <a:pt x="1476064" y="943897"/>
                </a:cubicBezTo>
                <a:cubicBezTo>
                  <a:pt x="1480278" y="901759"/>
                  <a:pt x="1476074" y="857903"/>
                  <a:pt x="1488706" y="817482"/>
                </a:cubicBezTo>
                <a:cubicBezTo>
                  <a:pt x="1491756" y="807722"/>
                  <a:pt x="1509243" y="813982"/>
                  <a:pt x="1518203" y="809054"/>
                </a:cubicBezTo>
                <a:cubicBezTo>
                  <a:pt x="1537662" y="798351"/>
                  <a:pt x="1553639" y="782042"/>
                  <a:pt x="1572982" y="771130"/>
                </a:cubicBezTo>
                <a:cubicBezTo>
                  <a:pt x="1675862" y="713095"/>
                  <a:pt x="1650341" y="722204"/>
                  <a:pt x="1728894" y="707923"/>
                </a:cubicBezTo>
                <a:cubicBezTo>
                  <a:pt x="1800622" y="681839"/>
                  <a:pt x="1750508" y="702821"/>
                  <a:pt x="1813170" y="669998"/>
                </a:cubicBezTo>
                <a:cubicBezTo>
                  <a:pt x="1866399" y="642116"/>
                  <a:pt x="1884757" y="639340"/>
                  <a:pt x="1935371" y="594149"/>
                </a:cubicBezTo>
                <a:cubicBezTo>
                  <a:pt x="1953213" y="578218"/>
                  <a:pt x="1966272" y="557630"/>
                  <a:pt x="1981723" y="539370"/>
                </a:cubicBezTo>
                <a:cubicBezTo>
                  <a:pt x="1987342" y="516896"/>
                  <a:pt x="1996347" y="495006"/>
                  <a:pt x="1998579" y="471948"/>
                </a:cubicBezTo>
                <a:cubicBezTo>
                  <a:pt x="2000613" y="450930"/>
                  <a:pt x="1996984" y="429694"/>
                  <a:pt x="1994365" y="408741"/>
                </a:cubicBezTo>
                <a:cubicBezTo>
                  <a:pt x="1994118" y="406764"/>
                  <a:pt x="1979513" y="341114"/>
                  <a:pt x="1977509" y="337106"/>
                </a:cubicBezTo>
                <a:cubicBezTo>
                  <a:pt x="1969579" y="321246"/>
                  <a:pt x="1932744" y="303687"/>
                  <a:pt x="1922730" y="299181"/>
                </a:cubicBezTo>
                <a:cubicBezTo>
                  <a:pt x="1907738" y="292434"/>
                  <a:pt x="1891975" y="287525"/>
                  <a:pt x="1876378" y="282326"/>
                </a:cubicBezTo>
                <a:cubicBezTo>
                  <a:pt x="1828760" y="266453"/>
                  <a:pt x="1779796" y="254404"/>
                  <a:pt x="1733108" y="235974"/>
                </a:cubicBezTo>
                <a:cubicBezTo>
                  <a:pt x="1303805" y="66512"/>
                  <a:pt x="1844372" y="258232"/>
                  <a:pt x="1328580" y="33711"/>
                </a:cubicBezTo>
                <a:cubicBezTo>
                  <a:pt x="1287348" y="15763"/>
                  <a:pt x="1241495" y="11237"/>
                  <a:pt x="1197952" y="0"/>
                </a:cubicBezTo>
                <a:cubicBezTo>
                  <a:pt x="1092606" y="29497"/>
                  <a:pt x="979466" y="38976"/>
                  <a:pt x="881915" y="88490"/>
                </a:cubicBezTo>
                <a:cubicBezTo>
                  <a:pt x="710609" y="175441"/>
                  <a:pt x="624752" y="303134"/>
                  <a:pt x="511098" y="442452"/>
                </a:cubicBezTo>
                <a:cubicBezTo>
                  <a:pt x="467111" y="551262"/>
                  <a:pt x="387717" y="680877"/>
                  <a:pt x="426822" y="809054"/>
                </a:cubicBezTo>
                <a:cubicBezTo>
                  <a:pt x="437047" y="842568"/>
                  <a:pt x="564626" y="935450"/>
                  <a:pt x="595375" y="948111"/>
                </a:cubicBezTo>
                <a:cubicBezTo>
                  <a:pt x="682859" y="984134"/>
                  <a:pt x="865060" y="1036601"/>
                  <a:pt x="865060" y="1036601"/>
                </a:cubicBezTo>
                <a:cubicBezTo>
                  <a:pt x="880511" y="1047838"/>
                  <a:pt x="897903" y="1056802"/>
                  <a:pt x="911412" y="1070311"/>
                </a:cubicBezTo>
                <a:cubicBezTo>
                  <a:pt x="916761" y="1075660"/>
                  <a:pt x="916166" y="1084769"/>
                  <a:pt x="919839" y="1091381"/>
                </a:cubicBezTo>
                <a:cubicBezTo>
                  <a:pt x="930251" y="1110123"/>
                  <a:pt x="942836" y="1127589"/>
                  <a:pt x="953550" y="1146160"/>
                </a:cubicBezTo>
                <a:cubicBezTo>
                  <a:pt x="963914" y="1164124"/>
                  <a:pt x="972758" y="1182934"/>
                  <a:pt x="983047" y="1200940"/>
                </a:cubicBezTo>
                <a:cubicBezTo>
                  <a:pt x="995237" y="1222273"/>
                  <a:pt x="1008330" y="1243078"/>
                  <a:pt x="1020971" y="1264147"/>
                </a:cubicBezTo>
                <a:cubicBezTo>
                  <a:pt x="1026589" y="1286621"/>
                  <a:pt x="1035595" y="1308511"/>
                  <a:pt x="1037826" y="1331569"/>
                </a:cubicBezTo>
                <a:cubicBezTo>
                  <a:pt x="1039860" y="1352587"/>
                  <a:pt x="1041807" y="1375315"/>
                  <a:pt x="1033613" y="1394776"/>
                </a:cubicBezTo>
                <a:cubicBezTo>
                  <a:pt x="1029219" y="1405213"/>
                  <a:pt x="1013427" y="1405185"/>
                  <a:pt x="1004116" y="1411631"/>
                </a:cubicBezTo>
                <a:cubicBezTo>
                  <a:pt x="995096" y="1417875"/>
                  <a:pt x="987547" y="1426036"/>
                  <a:pt x="978833" y="1432700"/>
                </a:cubicBezTo>
                <a:cubicBezTo>
                  <a:pt x="967679" y="1441229"/>
                  <a:pt x="928679" y="1465318"/>
                  <a:pt x="915626" y="1483266"/>
                </a:cubicBezTo>
                <a:cubicBezTo>
                  <a:pt x="908965" y="1492424"/>
                  <a:pt x="906085" y="1504118"/>
                  <a:pt x="898770" y="1512763"/>
                </a:cubicBezTo>
                <a:cubicBezTo>
                  <a:pt x="890405" y="1522649"/>
                  <a:pt x="877297" y="1527882"/>
                  <a:pt x="869273" y="1538046"/>
                </a:cubicBezTo>
                <a:cubicBezTo>
                  <a:pt x="822398" y="1597421"/>
                  <a:pt x="848895" y="1602426"/>
                  <a:pt x="776569" y="1651819"/>
                </a:cubicBezTo>
                <a:cubicBezTo>
                  <a:pt x="741291" y="1675911"/>
                  <a:pt x="699342" y="1688693"/>
                  <a:pt x="662796" y="1710813"/>
                </a:cubicBezTo>
                <a:cubicBezTo>
                  <a:pt x="585636" y="1757515"/>
                  <a:pt x="623412" y="1786111"/>
                  <a:pt x="494243" y="1811945"/>
                </a:cubicBezTo>
                <a:cubicBezTo>
                  <a:pt x="459128" y="1818968"/>
                  <a:pt x="423060" y="1822277"/>
                  <a:pt x="388897" y="1833014"/>
                </a:cubicBezTo>
                <a:cubicBezTo>
                  <a:pt x="324438" y="1853272"/>
                  <a:pt x="262906" y="1881924"/>
                  <a:pt x="199275" y="1904649"/>
                </a:cubicBezTo>
                <a:cubicBezTo>
                  <a:pt x="184193" y="1910035"/>
                  <a:pt x="168374" y="1913076"/>
                  <a:pt x="152923" y="1917290"/>
                </a:cubicBezTo>
                <a:cubicBezTo>
                  <a:pt x="131879" y="1909638"/>
                  <a:pt x="96082" y="1899587"/>
                  <a:pt x="77074" y="1883580"/>
                </a:cubicBezTo>
                <a:cubicBezTo>
                  <a:pt x="58841" y="1868226"/>
                  <a:pt x="43364" y="1849869"/>
                  <a:pt x="26509" y="1833014"/>
                </a:cubicBezTo>
                <a:cubicBezTo>
                  <a:pt x="2579" y="1767208"/>
                  <a:pt x="-2831" y="1765389"/>
                  <a:pt x="1226" y="1672888"/>
                </a:cubicBezTo>
                <a:cubicBezTo>
                  <a:pt x="5066" y="1585326"/>
                  <a:pt x="18827" y="1277911"/>
                  <a:pt x="64433" y="1146160"/>
                </a:cubicBezTo>
                <a:cubicBezTo>
                  <a:pt x="72338" y="1123324"/>
                  <a:pt x="94748" y="1108243"/>
                  <a:pt x="106571" y="1087167"/>
                </a:cubicBezTo>
                <a:cubicBezTo>
                  <a:pt x="127164" y="1050457"/>
                  <a:pt x="141303" y="1010404"/>
                  <a:pt x="161351" y="973393"/>
                </a:cubicBezTo>
                <a:cubicBezTo>
                  <a:pt x="183551" y="932409"/>
                  <a:pt x="255847" y="818007"/>
                  <a:pt x="291979" y="792199"/>
                </a:cubicBezTo>
                <a:lnTo>
                  <a:pt x="350973" y="750061"/>
                </a:lnTo>
                <a:cubicBezTo>
                  <a:pt x="356591" y="741633"/>
                  <a:pt x="358240" y="728042"/>
                  <a:pt x="367828" y="724778"/>
                </a:cubicBezTo>
                <a:cubicBezTo>
                  <a:pt x="418794" y="707428"/>
                  <a:pt x="606238" y="669092"/>
                  <a:pt x="675438" y="661570"/>
                </a:cubicBezTo>
                <a:cubicBezTo>
                  <a:pt x="949002" y="631834"/>
                  <a:pt x="874537" y="702659"/>
                  <a:pt x="945122" y="6320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436186" y="5078746"/>
            <a:ext cx="483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search. Ineffective but works, till now.</a:t>
            </a:r>
            <a:br>
              <a:rPr lang="en-US" dirty="0"/>
            </a:br>
            <a:r>
              <a:rPr lang="en-US" dirty="0"/>
              <a:t>AI level 0</a:t>
            </a:r>
          </a:p>
        </p:txBody>
      </p:sp>
    </p:spTree>
    <p:extLst>
      <p:ext uri="{BB962C8B-B14F-4D97-AF65-F5344CB8AC3E}">
        <p14:creationId xmlns:p14="http://schemas.microsoft.com/office/powerpoint/2010/main" val="323267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1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1. Pre-</a:t>
            </a:r>
            <a:r>
              <a:rPr lang="en-US" dirty="0" err="1"/>
              <a:t>Physarum</a:t>
            </a:r>
            <a:r>
              <a:rPr lang="en-US" dirty="0"/>
              <a:t>. Invertor.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213729" y="3531671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189059" y="3687583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732102" y="4436337"/>
            <a:ext cx="4560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search with start/stop. More effective, works anywhere, evolutionary beneficial. </a:t>
            </a:r>
            <a:r>
              <a:rPr lang="en-US" b="1" dirty="0">
                <a:solidFill>
                  <a:schemeClr val="accent2"/>
                </a:solidFill>
              </a:rPr>
              <a:t>Out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16F10EB-3C4D-0501-BD03-7CD9C485FCEB}"/>
              </a:ext>
            </a:extLst>
          </p:cNvPr>
          <p:cNvSpPr/>
          <p:nvPr/>
        </p:nvSpPr>
        <p:spPr>
          <a:xfrm>
            <a:off x="5577348" y="2342687"/>
            <a:ext cx="1372302" cy="937775"/>
          </a:xfrm>
          <a:custGeom>
            <a:avLst/>
            <a:gdLst>
              <a:gd name="connsiteX0" fmla="*/ 0 w 1291197"/>
              <a:gd name="connsiteY0" fmla="*/ 674212 h 724778"/>
              <a:gd name="connsiteX1" fmla="*/ 29497 w 1291197"/>
              <a:gd name="connsiteY1" fmla="*/ 606791 h 724778"/>
              <a:gd name="connsiteX2" fmla="*/ 46352 w 1291197"/>
              <a:gd name="connsiteY2" fmla="*/ 568867 h 724778"/>
              <a:gd name="connsiteX3" fmla="*/ 63208 w 1291197"/>
              <a:gd name="connsiteY3" fmla="*/ 488804 h 724778"/>
              <a:gd name="connsiteX4" fmla="*/ 75849 w 1291197"/>
              <a:gd name="connsiteY4" fmla="*/ 450880 h 724778"/>
              <a:gd name="connsiteX5" fmla="*/ 75849 w 1291197"/>
              <a:gd name="connsiteY5" fmla="*/ 155912 h 724778"/>
              <a:gd name="connsiteX6" fmla="*/ 101132 w 1291197"/>
              <a:gd name="connsiteY6" fmla="*/ 134843 h 724778"/>
              <a:gd name="connsiteX7" fmla="*/ 139056 w 1291197"/>
              <a:gd name="connsiteY7" fmla="*/ 117987 h 724778"/>
              <a:gd name="connsiteX8" fmla="*/ 202264 w 1291197"/>
              <a:gd name="connsiteY8" fmla="*/ 130629 h 724778"/>
              <a:gd name="connsiteX9" fmla="*/ 219119 w 1291197"/>
              <a:gd name="connsiteY9" fmla="*/ 139057 h 724778"/>
              <a:gd name="connsiteX10" fmla="*/ 252830 w 1291197"/>
              <a:gd name="connsiteY10" fmla="*/ 160126 h 724778"/>
              <a:gd name="connsiteX11" fmla="*/ 299182 w 1291197"/>
              <a:gd name="connsiteY11" fmla="*/ 168553 h 724778"/>
              <a:gd name="connsiteX12" fmla="*/ 434024 w 1291197"/>
              <a:gd name="connsiteY12" fmla="*/ 164340 h 724778"/>
              <a:gd name="connsiteX13" fmla="*/ 497232 w 1291197"/>
              <a:gd name="connsiteY13" fmla="*/ 92705 h 724778"/>
              <a:gd name="connsiteX14" fmla="*/ 535156 w 1291197"/>
              <a:gd name="connsiteY14" fmla="*/ 54780 h 724778"/>
              <a:gd name="connsiteX15" fmla="*/ 606791 w 1291197"/>
              <a:gd name="connsiteY15" fmla="*/ 12642 h 724778"/>
              <a:gd name="connsiteX16" fmla="*/ 653143 w 1291197"/>
              <a:gd name="connsiteY16" fmla="*/ 0 h 724778"/>
              <a:gd name="connsiteX17" fmla="*/ 771130 w 1291197"/>
              <a:gd name="connsiteY17" fmla="*/ 16856 h 724778"/>
              <a:gd name="connsiteX18" fmla="*/ 779558 w 1291197"/>
              <a:gd name="connsiteY18" fmla="*/ 33711 h 724778"/>
              <a:gd name="connsiteX19" fmla="*/ 775344 w 1291197"/>
              <a:gd name="connsiteY19" fmla="*/ 122201 h 724778"/>
              <a:gd name="connsiteX20" fmla="*/ 766916 w 1291197"/>
              <a:gd name="connsiteY20" fmla="*/ 160126 h 724778"/>
              <a:gd name="connsiteX21" fmla="*/ 796413 w 1291197"/>
              <a:gd name="connsiteY21" fmla="*/ 223333 h 724778"/>
              <a:gd name="connsiteX22" fmla="*/ 851193 w 1291197"/>
              <a:gd name="connsiteY22" fmla="*/ 240188 h 724778"/>
              <a:gd name="connsiteX23" fmla="*/ 880690 w 1291197"/>
              <a:gd name="connsiteY23" fmla="*/ 252830 h 724778"/>
              <a:gd name="connsiteX24" fmla="*/ 990249 w 1291197"/>
              <a:gd name="connsiteY24" fmla="*/ 227547 h 724778"/>
              <a:gd name="connsiteX25" fmla="*/ 1251506 w 1291197"/>
              <a:gd name="connsiteY25" fmla="*/ 231761 h 724778"/>
              <a:gd name="connsiteX26" fmla="*/ 1264148 w 1291197"/>
              <a:gd name="connsiteY26" fmla="*/ 412955 h 724778"/>
              <a:gd name="connsiteX27" fmla="*/ 1247292 w 1291197"/>
              <a:gd name="connsiteY27" fmla="*/ 450880 h 724778"/>
              <a:gd name="connsiteX28" fmla="*/ 1179871 w 1291197"/>
              <a:gd name="connsiteY28" fmla="*/ 522515 h 724778"/>
              <a:gd name="connsiteX29" fmla="*/ 1163016 w 1291197"/>
              <a:gd name="connsiteY29" fmla="*/ 543584 h 724778"/>
              <a:gd name="connsiteX30" fmla="*/ 1137733 w 1291197"/>
              <a:gd name="connsiteY30" fmla="*/ 568867 h 724778"/>
              <a:gd name="connsiteX31" fmla="*/ 1099809 w 1291197"/>
              <a:gd name="connsiteY31" fmla="*/ 623646 h 724778"/>
              <a:gd name="connsiteX32" fmla="*/ 1082953 w 1291197"/>
              <a:gd name="connsiteY32" fmla="*/ 678426 h 724778"/>
              <a:gd name="connsiteX33" fmla="*/ 1087167 w 1291197"/>
              <a:gd name="connsiteY33" fmla="*/ 724778 h 724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91197" h="724778">
                <a:moveTo>
                  <a:pt x="0" y="674212"/>
                </a:moveTo>
                <a:cubicBezTo>
                  <a:pt x="40873" y="649689"/>
                  <a:pt x="10887" y="675028"/>
                  <a:pt x="29497" y="606791"/>
                </a:cubicBezTo>
                <a:cubicBezTo>
                  <a:pt x="33137" y="593445"/>
                  <a:pt x="40734" y="581508"/>
                  <a:pt x="46352" y="568867"/>
                </a:cubicBezTo>
                <a:cubicBezTo>
                  <a:pt x="49118" y="555037"/>
                  <a:pt x="59087" y="503640"/>
                  <a:pt x="63208" y="488804"/>
                </a:cubicBezTo>
                <a:cubicBezTo>
                  <a:pt x="66774" y="475965"/>
                  <a:pt x="71635" y="463521"/>
                  <a:pt x="75849" y="450880"/>
                </a:cubicBezTo>
                <a:cubicBezTo>
                  <a:pt x="73292" y="395907"/>
                  <a:pt x="58150" y="226705"/>
                  <a:pt x="75849" y="155912"/>
                </a:cubicBezTo>
                <a:cubicBezTo>
                  <a:pt x="78510" y="145269"/>
                  <a:pt x="92145" y="141134"/>
                  <a:pt x="101132" y="134843"/>
                </a:cubicBezTo>
                <a:cubicBezTo>
                  <a:pt x="109007" y="129331"/>
                  <a:pt x="131115" y="121163"/>
                  <a:pt x="139056" y="117987"/>
                </a:cubicBezTo>
                <a:cubicBezTo>
                  <a:pt x="168309" y="121644"/>
                  <a:pt x="175066" y="120738"/>
                  <a:pt x="202264" y="130629"/>
                </a:cubicBezTo>
                <a:cubicBezTo>
                  <a:pt x="208167" y="132776"/>
                  <a:pt x="213693" y="135892"/>
                  <a:pt x="219119" y="139057"/>
                </a:cubicBezTo>
                <a:cubicBezTo>
                  <a:pt x="230565" y="145734"/>
                  <a:pt x="240396" y="155545"/>
                  <a:pt x="252830" y="160126"/>
                </a:cubicBezTo>
                <a:cubicBezTo>
                  <a:pt x="267566" y="165555"/>
                  <a:pt x="283731" y="165744"/>
                  <a:pt x="299182" y="168553"/>
                </a:cubicBezTo>
                <a:cubicBezTo>
                  <a:pt x="344129" y="167149"/>
                  <a:pt x="392029" y="180423"/>
                  <a:pt x="434024" y="164340"/>
                </a:cubicBezTo>
                <a:cubicBezTo>
                  <a:pt x="463763" y="152951"/>
                  <a:pt x="475632" y="116105"/>
                  <a:pt x="497232" y="92705"/>
                </a:cubicBezTo>
                <a:cubicBezTo>
                  <a:pt x="509358" y="79568"/>
                  <a:pt x="521422" y="66225"/>
                  <a:pt x="535156" y="54780"/>
                </a:cubicBezTo>
                <a:cubicBezTo>
                  <a:pt x="550004" y="42407"/>
                  <a:pt x="587217" y="19854"/>
                  <a:pt x="606791" y="12642"/>
                </a:cubicBezTo>
                <a:cubicBezTo>
                  <a:pt x="621819" y="7106"/>
                  <a:pt x="637692" y="4214"/>
                  <a:pt x="653143" y="0"/>
                </a:cubicBezTo>
                <a:cubicBezTo>
                  <a:pt x="692472" y="5619"/>
                  <a:pt x="732743" y="6619"/>
                  <a:pt x="771130" y="16856"/>
                </a:cubicBezTo>
                <a:cubicBezTo>
                  <a:pt x="777199" y="18475"/>
                  <a:pt x="779307" y="27434"/>
                  <a:pt x="779558" y="33711"/>
                </a:cubicBezTo>
                <a:cubicBezTo>
                  <a:pt x="780738" y="63217"/>
                  <a:pt x="778282" y="92817"/>
                  <a:pt x="775344" y="122201"/>
                </a:cubicBezTo>
                <a:cubicBezTo>
                  <a:pt x="774055" y="135087"/>
                  <a:pt x="769725" y="147484"/>
                  <a:pt x="766916" y="160126"/>
                </a:cubicBezTo>
                <a:cubicBezTo>
                  <a:pt x="776748" y="181195"/>
                  <a:pt x="779556" y="207319"/>
                  <a:pt x="796413" y="223333"/>
                </a:cubicBezTo>
                <a:cubicBezTo>
                  <a:pt x="810264" y="236491"/>
                  <a:pt x="833161" y="233877"/>
                  <a:pt x="851193" y="240188"/>
                </a:cubicBezTo>
                <a:cubicBezTo>
                  <a:pt x="861290" y="243722"/>
                  <a:pt x="870858" y="248616"/>
                  <a:pt x="880690" y="252830"/>
                </a:cubicBezTo>
                <a:cubicBezTo>
                  <a:pt x="896497" y="248615"/>
                  <a:pt x="967509" y="227859"/>
                  <a:pt x="990249" y="227547"/>
                </a:cubicBezTo>
                <a:lnTo>
                  <a:pt x="1251506" y="231761"/>
                </a:lnTo>
                <a:cubicBezTo>
                  <a:pt x="1315738" y="285287"/>
                  <a:pt x="1288303" y="250770"/>
                  <a:pt x="1264148" y="412955"/>
                </a:cubicBezTo>
                <a:cubicBezTo>
                  <a:pt x="1262110" y="426638"/>
                  <a:pt x="1255085" y="439450"/>
                  <a:pt x="1247292" y="450880"/>
                </a:cubicBezTo>
                <a:cubicBezTo>
                  <a:pt x="1181668" y="547128"/>
                  <a:pt x="1224680" y="477705"/>
                  <a:pt x="1179871" y="522515"/>
                </a:cubicBezTo>
                <a:cubicBezTo>
                  <a:pt x="1173512" y="528875"/>
                  <a:pt x="1169066" y="536929"/>
                  <a:pt x="1163016" y="543584"/>
                </a:cubicBezTo>
                <a:cubicBezTo>
                  <a:pt x="1154999" y="552403"/>
                  <a:pt x="1144781" y="559256"/>
                  <a:pt x="1137733" y="568867"/>
                </a:cubicBezTo>
                <a:cubicBezTo>
                  <a:pt x="1082892" y="643650"/>
                  <a:pt x="1143325" y="580130"/>
                  <a:pt x="1099809" y="623646"/>
                </a:cubicBezTo>
                <a:cubicBezTo>
                  <a:pt x="1097274" y="631249"/>
                  <a:pt x="1083315" y="671905"/>
                  <a:pt x="1082953" y="678426"/>
                </a:cubicBezTo>
                <a:cubicBezTo>
                  <a:pt x="1082092" y="693916"/>
                  <a:pt x="1087167" y="724778"/>
                  <a:pt x="1087167" y="72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08BB5E-91F1-C745-0D17-0CF6185A601B}"/>
              </a:ext>
            </a:extLst>
          </p:cNvPr>
          <p:cNvSpPr/>
          <p:nvPr/>
        </p:nvSpPr>
        <p:spPr>
          <a:xfrm>
            <a:off x="6122688" y="3371060"/>
            <a:ext cx="885249" cy="1304434"/>
          </a:xfrm>
          <a:custGeom>
            <a:avLst/>
            <a:gdLst>
              <a:gd name="connsiteX0" fmla="*/ 682639 w 885249"/>
              <a:gd name="connsiteY0" fmla="*/ 0 h 1304434"/>
              <a:gd name="connsiteX1" fmla="*/ 636287 w 885249"/>
              <a:gd name="connsiteY1" fmla="*/ 75849 h 1304434"/>
              <a:gd name="connsiteX2" fmla="*/ 589935 w 885249"/>
              <a:gd name="connsiteY2" fmla="*/ 147484 h 1304434"/>
              <a:gd name="connsiteX3" fmla="*/ 573080 w 885249"/>
              <a:gd name="connsiteY3" fmla="*/ 202264 h 1304434"/>
              <a:gd name="connsiteX4" fmla="*/ 564652 w 885249"/>
              <a:gd name="connsiteY4" fmla="*/ 227546 h 1304434"/>
              <a:gd name="connsiteX5" fmla="*/ 539369 w 885249"/>
              <a:gd name="connsiteY5" fmla="*/ 235974 h 1304434"/>
              <a:gd name="connsiteX6" fmla="*/ 509872 w 885249"/>
              <a:gd name="connsiteY6" fmla="*/ 257043 h 1304434"/>
              <a:gd name="connsiteX7" fmla="*/ 455093 w 885249"/>
              <a:gd name="connsiteY7" fmla="*/ 273899 h 1304434"/>
              <a:gd name="connsiteX8" fmla="*/ 375030 w 885249"/>
              <a:gd name="connsiteY8" fmla="*/ 290754 h 1304434"/>
              <a:gd name="connsiteX9" fmla="*/ 345533 w 885249"/>
              <a:gd name="connsiteY9" fmla="*/ 299181 h 1304434"/>
              <a:gd name="connsiteX10" fmla="*/ 311823 w 885249"/>
              <a:gd name="connsiteY10" fmla="*/ 307609 h 1304434"/>
              <a:gd name="connsiteX11" fmla="*/ 117987 w 885249"/>
              <a:gd name="connsiteY11" fmla="*/ 307609 h 1304434"/>
              <a:gd name="connsiteX12" fmla="*/ 54779 w 885249"/>
              <a:gd name="connsiteY12" fmla="*/ 345534 h 1304434"/>
              <a:gd name="connsiteX13" fmla="*/ 37924 w 885249"/>
              <a:gd name="connsiteY13" fmla="*/ 383458 h 1304434"/>
              <a:gd name="connsiteX14" fmla="*/ 8427 w 885249"/>
              <a:gd name="connsiteY14" fmla="*/ 438238 h 1304434"/>
              <a:gd name="connsiteX15" fmla="*/ 0 w 885249"/>
              <a:gd name="connsiteY15" fmla="*/ 484590 h 1304434"/>
              <a:gd name="connsiteX16" fmla="*/ 164339 w 885249"/>
              <a:gd name="connsiteY16" fmla="*/ 615218 h 1304434"/>
              <a:gd name="connsiteX17" fmla="*/ 269684 w 885249"/>
              <a:gd name="connsiteY17" fmla="*/ 678426 h 1304434"/>
              <a:gd name="connsiteX18" fmla="*/ 286540 w 885249"/>
              <a:gd name="connsiteY18" fmla="*/ 686853 h 1304434"/>
              <a:gd name="connsiteX19" fmla="*/ 379244 w 885249"/>
              <a:gd name="connsiteY19" fmla="*/ 724778 h 1304434"/>
              <a:gd name="connsiteX20" fmla="*/ 429810 w 885249"/>
              <a:gd name="connsiteY20" fmla="*/ 771130 h 1304434"/>
              <a:gd name="connsiteX21" fmla="*/ 434024 w 885249"/>
              <a:gd name="connsiteY21" fmla="*/ 855406 h 1304434"/>
              <a:gd name="connsiteX22" fmla="*/ 404527 w 885249"/>
              <a:gd name="connsiteY22" fmla="*/ 872262 h 1304434"/>
              <a:gd name="connsiteX23" fmla="*/ 303395 w 885249"/>
              <a:gd name="connsiteY23" fmla="*/ 910186 h 1304434"/>
              <a:gd name="connsiteX24" fmla="*/ 235974 w 885249"/>
              <a:gd name="connsiteY24" fmla="*/ 927041 h 1304434"/>
              <a:gd name="connsiteX25" fmla="*/ 122200 w 885249"/>
              <a:gd name="connsiteY25" fmla="*/ 986035 h 1304434"/>
              <a:gd name="connsiteX26" fmla="*/ 75848 w 885249"/>
              <a:gd name="connsiteY26" fmla="*/ 1057670 h 1304434"/>
              <a:gd name="connsiteX27" fmla="*/ 101131 w 885249"/>
              <a:gd name="connsiteY27" fmla="*/ 1192512 h 1304434"/>
              <a:gd name="connsiteX28" fmla="*/ 117987 w 885249"/>
              <a:gd name="connsiteY28" fmla="*/ 1213581 h 1304434"/>
              <a:gd name="connsiteX29" fmla="*/ 202263 w 885249"/>
              <a:gd name="connsiteY29" fmla="*/ 1251506 h 1304434"/>
              <a:gd name="connsiteX30" fmla="*/ 261257 w 885249"/>
              <a:gd name="connsiteY30" fmla="*/ 1285216 h 1304434"/>
              <a:gd name="connsiteX31" fmla="*/ 463520 w 885249"/>
              <a:gd name="connsiteY31" fmla="*/ 1302072 h 1304434"/>
              <a:gd name="connsiteX32" fmla="*/ 750060 w 885249"/>
              <a:gd name="connsiteY32" fmla="*/ 1268361 h 1304434"/>
              <a:gd name="connsiteX33" fmla="*/ 766916 w 885249"/>
              <a:gd name="connsiteY33" fmla="*/ 1259934 h 1304434"/>
              <a:gd name="connsiteX34" fmla="*/ 796412 w 885249"/>
              <a:gd name="connsiteY34" fmla="*/ 1230437 h 1304434"/>
              <a:gd name="connsiteX35" fmla="*/ 821695 w 885249"/>
              <a:gd name="connsiteY35" fmla="*/ 1213581 h 1304434"/>
              <a:gd name="connsiteX36" fmla="*/ 846978 w 885249"/>
              <a:gd name="connsiteY36" fmla="*/ 1167229 h 1304434"/>
              <a:gd name="connsiteX37" fmla="*/ 859620 w 885249"/>
              <a:gd name="connsiteY37" fmla="*/ 1158802 h 1304434"/>
              <a:gd name="connsiteX38" fmla="*/ 884903 w 885249"/>
              <a:gd name="connsiteY38" fmla="*/ 1125091 h 1304434"/>
              <a:gd name="connsiteX39" fmla="*/ 851192 w 885249"/>
              <a:gd name="connsiteY39" fmla="*/ 1087167 h 130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5249" h="1304434">
                <a:moveTo>
                  <a:pt x="682639" y="0"/>
                </a:moveTo>
                <a:cubicBezTo>
                  <a:pt x="639425" y="118841"/>
                  <a:pt x="695684" y="-15530"/>
                  <a:pt x="636287" y="75849"/>
                </a:cubicBezTo>
                <a:cubicBezTo>
                  <a:pt x="582519" y="158568"/>
                  <a:pt x="637761" y="109221"/>
                  <a:pt x="589935" y="147484"/>
                </a:cubicBezTo>
                <a:cubicBezTo>
                  <a:pt x="568827" y="210806"/>
                  <a:pt x="594821" y="131605"/>
                  <a:pt x="573080" y="202264"/>
                </a:cubicBezTo>
                <a:cubicBezTo>
                  <a:pt x="570468" y="210754"/>
                  <a:pt x="570934" y="221265"/>
                  <a:pt x="564652" y="227546"/>
                </a:cubicBezTo>
                <a:cubicBezTo>
                  <a:pt x="558370" y="233828"/>
                  <a:pt x="547797" y="233165"/>
                  <a:pt x="539369" y="235974"/>
                </a:cubicBezTo>
                <a:cubicBezTo>
                  <a:pt x="529537" y="242997"/>
                  <a:pt x="520891" y="252085"/>
                  <a:pt x="509872" y="257043"/>
                </a:cubicBezTo>
                <a:cubicBezTo>
                  <a:pt x="492450" y="264883"/>
                  <a:pt x="473462" y="268651"/>
                  <a:pt x="455093" y="273899"/>
                </a:cubicBezTo>
                <a:cubicBezTo>
                  <a:pt x="406601" y="287754"/>
                  <a:pt x="432162" y="278058"/>
                  <a:pt x="375030" y="290754"/>
                </a:cubicBezTo>
                <a:cubicBezTo>
                  <a:pt x="365048" y="292972"/>
                  <a:pt x="355413" y="296546"/>
                  <a:pt x="345533" y="299181"/>
                </a:cubicBezTo>
                <a:cubicBezTo>
                  <a:pt x="334342" y="302165"/>
                  <a:pt x="323060" y="304800"/>
                  <a:pt x="311823" y="307609"/>
                </a:cubicBezTo>
                <a:cubicBezTo>
                  <a:pt x="246790" y="301697"/>
                  <a:pt x="184931" y="294220"/>
                  <a:pt x="117987" y="307609"/>
                </a:cubicBezTo>
                <a:cubicBezTo>
                  <a:pt x="93893" y="312428"/>
                  <a:pt x="54779" y="345534"/>
                  <a:pt x="54779" y="345534"/>
                </a:cubicBezTo>
                <a:cubicBezTo>
                  <a:pt x="49161" y="358175"/>
                  <a:pt x="44111" y="371085"/>
                  <a:pt x="37924" y="383458"/>
                </a:cubicBezTo>
                <a:cubicBezTo>
                  <a:pt x="28649" y="402007"/>
                  <a:pt x="15709" y="418820"/>
                  <a:pt x="8427" y="438238"/>
                </a:cubicBezTo>
                <a:cubicBezTo>
                  <a:pt x="2913" y="452942"/>
                  <a:pt x="2809" y="469139"/>
                  <a:pt x="0" y="484590"/>
                </a:cubicBezTo>
                <a:cubicBezTo>
                  <a:pt x="64039" y="598438"/>
                  <a:pt x="9347" y="530677"/>
                  <a:pt x="164339" y="615218"/>
                </a:cubicBezTo>
                <a:cubicBezTo>
                  <a:pt x="200290" y="634828"/>
                  <a:pt x="234356" y="657716"/>
                  <a:pt x="269684" y="678426"/>
                </a:cubicBezTo>
                <a:cubicBezTo>
                  <a:pt x="275103" y="681603"/>
                  <a:pt x="280755" y="684405"/>
                  <a:pt x="286540" y="686853"/>
                </a:cubicBezTo>
                <a:cubicBezTo>
                  <a:pt x="317289" y="699862"/>
                  <a:pt x="348343" y="712136"/>
                  <a:pt x="379244" y="724778"/>
                </a:cubicBezTo>
                <a:cubicBezTo>
                  <a:pt x="396099" y="740229"/>
                  <a:pt x="415772" y="753081"/>
                  <a:pt x="429810" y="771130"/>
                </a:cubicBezTo>
                <a:cubicBezTo>
                  <a:pt x="443107" y="788227"/>
                  <a:pt x="439309" y="844176"/>
                  <a:pt x="434024" y="855406"/>
                </a:cubicBezTo>
                <a:cubicBezTo>
                  <a:pt x="429202" y="865653"/>
                  <a:pt x="414970" y="867883"/>
                  <a:pt x="404527" y="872262"/>
                </a:cubicBezTo>
                <a:cubicBezTo>
                  <a:pt x="371325" y="886185"/>
                  <a:pt x="338323" y="901454"/>
                  <a:pt x="303395" y="910186"/>
                </a:cubicBezTo>
                <a:cubicBezTo>
                  <a:pt x="280921" y="915804"/>
                  <a:pt x="257881" y="919510"/>
                  <a:pt x="235974" y="927041"/>
                </a:cubicBezTo>
                <a:cubicBezTo>
                  <a:pt x="178753" y="946711"/>
                  <a:pt x="169107" y="956186"/>
                  <a:pt x="122200" y="986035"/>
                </a:cubicBezTo>
                <a:cubicBezTo>
                  <a:pt x="115630" y="994795"/>
                  <a:pt x="75541" y="1045068"/>
                  <a:pt x="75848" y="1057670"/>
                </a:cubicBezTo>
                <a:cubicBezTo>
                  <a:pt x="76963" y="1103387"/>
                  <a:pt x="89199" y="1148365"/>
                  <a:pt x="101131" y="1192512"/>
                </a:cubicBezTo>
                <a:cubicBezTo>
                  <a:pt x="103478" y="1201194"/>
                  <a:pt x="110218" y="1209049"/>
                  <a:pt x="117987" y="1213581"/>
                </a:cubicBezTo>
                <a:cubicBezTo>
                  <a:pt x="144596" y="1229103"/>
                  <a:pt x="174710" y="1237729"/>
                  <a:pt x="202263" y="1251506"/>
                </a:cubicBezTo>
                <a:cubicBezTo>
                  <a:pt x="222521" y="1261635"/>
                  <a:pt x="241215" y="1274668"/>
                  <a:pt x="261257" y="1285216"/>
                </a:cubicBezTo>
                <a:cubicBezTo>
                  <a:pt x="318142" y="1315155"/>
                  <a:pt x="437218" y="1300849"/>
                  <a:pt x="463520" y="1302072"/>
                </a:cubicBezTo>
                <a:cubicBezTo>
                  <a:pt x="696293" y="1286290"/>
                  <a:pt x="641170" y="1318616"/>
                  <a:pt x="750060" y="1268361"/>
                </a:cubicBezTo>
                <a:cubicBezTo>
                  <a:pt x="755764" y="1265729"/>
                  <a:pt x="761297" y="1262743"/>
                  <a:pt x="766916" y="1259934"/>
                </a:cubicBezTo>
                <a:cubicBezTo>
                  <a:pt x="776748" y="1250102"/>
                  <a:pt x="785797" y="1239419"/>
                  <a:pt x="796412" y="1230437"/>
                </a:cubicBezTo>
                <a:cubicBezTo>
                  <a:pt x="804144" y="1223894"/>
                  <a:pt x="815211" y="1221362"/>
                  <a:pt x="821695" y="1213581"/>
                </a:cubicBezTo>
                <a:cubicBezTo>
                  <a:pt x="821779" y="1213481"/>
                  <a:pt x="839257" y="1174950"/>
                  <a:pt x="846978" y="1167229"/>
                </a:cubicBezTo>
                <a:cubicBezTo>
                  <a:pt x="850559" y="1163648"/>
                  <a:pt x="855775" y="1162098"/>
                  <a:pt x="859620" y="1158802"/>
                </a:cubicBezTo>
                <a:cubicBezTo>
                  <a:pt x="861040" y="1157585"/>
                  <a:pt x="888635" y="1133178"/>
                  <a:pt x="884903" y="1125091"/>
                </a:cubicBezTo>
                <a:cubicBezTo>
                  <a:pt x="877815" y="1109734"/>
                  <a:pt x="862429" y="1099808"/>
                  <a:pt x="851192" y="1087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B14D75-0336-CE06-96CB-1AE8A9E4BD73}"/>
              </a:ext>
            </a:extLst>
          </p:cNvPr>
          <p:cNvSpPr/>
          <p:nvPr/>
        </p:nvSpPr>
        <p:spPr>
          <a:xfrm>
            <a:off x="7087653" y="2987602"/>
            <a:ext cx="2616786" cy="1420059"/>
          </a:xfrm>
          <a:custGeom>
            <a:avLst/>
            <a:gdLst>
              <a:gd name="connsiteX0" fmla="*/ 0 w 2616786"/>
              <a:gd name="connsiteY0" fmla="*/ 1420059 h 1420059"/>
              <a:gd name="connsiteX1" fmla="*/ 50566 w 2616786"/>
              <a:gd name="connsiteY1" fmla="*/ 1377921 h 1420059"/>
              <a:gd name="connsiteX2" fmla="*/ 58994 w 2616786"/>
              <a:gd name="connsiteY2" fmla="*/ 1361065 h 1420059"/>
              <a:gd name="connsiteX3" fmla="*/ 101132 w 2616786"/>
              <a:gd name="connsiteY3" fmla="*/ 1352638 h 1420059"/>
              <a:gd name="connsiteX4" fmla="*/ 269685 w 2616786"/>
              <a:gd name="connsiteY4" fmla="*/ 1331569 h 1420059"/>
              <a:gd name="connsiteX5" fmla="*/ 438238 w 2616786"/>
              <a:gd name="connsiteY5" fmla="*/ 1339996 h 1420059"/>
              <a:gd name="connsiteX6" fmla="*/ 526729 w 2616786"/>
              <a:gd name="connsiteY6" fmla="*/ 1361065 h 1420059"/>
              <a:gd name="connsiteX7" fmla="*/ 695282 w 2616786"/>
              <a:gd name="connsiteY7" fmla="*/ 1377921 h 1420059"/>
              <a:gd name="connsiteX8" fmla="*/ 741634 w 2616786"/>
              <a:gd name="connsiteY8" fmla="*/ 1356851 h 1420059"/>
              <a:gd name="connsiteX9" fmla="*/ 779558 w 2616786"/>
              <a:gd name="connsiteY9" fmla="*/ 1222009 h 1420059"/>
              <a:gd name="connsiteX10" fmla="*/ 750061 w 2616786"/>
              <a:gd name="connsiteY10" fmla="*/ 1045028 h 1420059"/>
              <a:gd name="connsiteX11" fmla="*/ 948111 w 2616786"/>
              <a:gd name="connsiteY11" fmla="*/ 1066098 h 1420059"/>
              <a:gd name="connsiteX12" fmla="*/ 1032388 w 2616786"/>
              <a:gd name="connsiteY12" fmla="*/ 1104022 h 1420059"/>
              <a:gd name="connsiteX13" fmla="*/ 1070312 w 2616786"/>
              <a:gd name="connsiteY13" fmla="*/ 1112450 h 1420059"/>
              <a:gd name="connsiteX14" fmla="*/ 1167230 w 2616786"/>
              <a:gd name="connsiteY14" fmla="*/ 1057670 h 1420059"/>
              <a:gd name="connsiteX15" fmla="*/ 1205154 w 2616786"/>
              <a:gd name="connsiteY15" fmla="*/ 990249 h 1420059"/>
              <a:gd name="connsiteX16" fmla="*/ 1158802 w 2616786"/>
              <a:gd name="connsiteY16" fmla="*/ 834337 h 1420059"/>
              <a:gd name="connsiteX17" fmla="*/ 1141947 w 2616786"/>
              <a:gd name="connsiteY17" fmla="*/ 825910 h 1420059"/>
              <a:gd name="connsiteX18" fmla="*/ 1078740 w 2616786"/>
              <a:gd name="connsiteY18" fmla="*/ 783771 h 1420059"/>
              <a:gd name="connsiteX19" fmla="*/ 1053457 w 2616786"/>
              <a:gd name="connsiteY19" fmla="*/ 762702 h 1420059"/>
              <a:gd name="connsiteX20" fmla="*/ 943897 w 2616786"/>
              <a:gd name="connsiteY20" fmla="*/ 728992 h 1420059"/>
              <a:gd name="connsiteX21" fmla="*/ 754275 w 2616786"/>
              <a:gd name="connsiteY21" fmla="*/ 640501 h 1420059"/>
              <a:gd name="connsiteX22" fmla="*/ 863835 w 2616786"/>
              <a:gd name="connsiteY22" fmla="*/ 632074 h 1420059"/>
              <a:gd name="connsiteX23" fmla="*/ 1057671 w 2616786"/>
              <a:gd name="connsiteY23" fmla="*/ 611004 h 1420059"/>
              <a:gd name="connsiteX24" fmla="*/ 1639178 w 2616786"/>
              <a:gd name="connsiteY24" fmla="*/ 657357 h 1420059"/>
              <a:gd name="connsiteX25" fmla="*/ 2317604 w 2616786"/>
              <a:gd name="connsiteY25" fmla="*/ 787985 h 1420059"/>
              <a:gd name="connsiteX26" fmla="*/ 2435591 w 2616786"/>
              <a:gd name="connsiteY26" fmla="*/ 737419 h 1420059"/>
              <a:gd name="connsiteX27" fmla="*/ 2616786 w 2616786"/>
              <a:gd name="connsiteY27" fmla="*/ 396099 h 1420059"/>
              <a:gd name="connsiteX28" fmla="*/ 2608358 w 2616786"/>
              <a:gd name="connsiteY28" fmla="*/ 198050 h 1420059"/>
              <a:gd name="connsiteX29" fmla="*/ 2578861 w 2616786"/>
              <a:gd name="connsiteY29" fmla="*/ 101132 h 1420059"/>
              <a:gd name="connsiteX30" fmla="*/ 2540937 w 2616786"/>
              <a:gd name="connsiteY30" fmla="*/ 67421 h 1420059"/>
              <a:gd name="connsiteX31" fmla="*/ 2334459 w 2616786"/>
              <a:gd name="connsiteY31" fmla="*/ 12641 h 1420059"/>
              <a:gd name="connsiteX32" fmla="*/ 2119554 w 2616786"/>
              <a:gd name="connsiteY32" fmla="*/ 0 h 1420059"/>
              <a:gd name="connsiteX33" fmla="*/ 1925718 w 2616786"/>
              <a:gd name="connsiteY33" fmla="*/ 12641 h 1420059"/>
              <a:gd name="connsiteX34" fmla="*/ 1870939 w 2616786"/>
              <a:gd name="connsiteY34" fmla="*/ 50566 h 1420059"/>
              <a:gd name="connsiteX35" fmla="*/ 1833014 w 2616786"/>
              <a:gd name="connsiteY35" fmla="*/ 67421 h 1420059"/>
              <a:gd name="connsiteX36" fmla="*/ 1723455 w 2616786"/>
              <a:gd name="connsiteY36" fmla="*/ 84276 h 1420059"/>
              <a:gd name="connsiteX37" fmla="*/ 1647606 w 2616786"/>
              <a:gd name="connsiteY37" fmla="*/ 96918 h 1420059"/>
              <a:gd name="connsiteX38" fmla="*/ 1605468 w 2616786"/>
              <a:gd name="connsiteY38" fmla="*/ 88490 h 1420059"/>
              <a:gd name="connsiteX39" fmla="*/ 1542260 w 2616786"/>
              <a:gd name="connsiteY39" fmla="*/ 71635 h 1420059"/>
              <a:gd name="connsiteX40" fmla="*/ 1533833 w 2616786"/>
              <a:gd name="connsiteY40" fmla="*/ 71635 h 142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16786" h="1420059">
                <a:moveTo>
                  <a:pt x="0" y="1420059"/>
                </a:moveTo>
                <a:cubicBezTo>
                  <a:pt x="66904" y="1339777"/>
                  <a:pt x="-28283" y="1448011"/>
                  <a:pt x="50566" y="1377921"/>
                </a:cubicBezTo>
                <a:cubicBezTo>
                  <a:pt x="55261" y="1373748"/>
                  <a:pt x="53375" y="1363874"/>
                  <a:pt x="58994" y="1361065"/>
                </a:cubicBezTo>
                <a:cubicBezTo>
                  <a:pt x="71806" y="1354659"/>
                  <a:pt x="87197" y="1355956"/>
                  <a:pt x="101132" y="1352638"/>
                </a:cubicBezTo>
                <a:cubicBezTo>
                  <a:pt x="204439" y="1328041"/>
                  <a:pt x="86730" y="1344186"/>
                  <a:pt x="269685" y="1331569"/>
                </a:cubicBezTo>
                <a:cubicBezTo>
                  <a:pt x="325869" y="1334378"/>
                  <a:pt x="382350" y="1333583"/>
                  <a:pt x="438238" y="1339996"/>
                </a:cubicBezTo>
                <a:cubicBezTo>
                  <a:pt x="468362" y="1343453"/>
                  <a:pt x="496909" y="1355572"/>
                  <a:pt x="526729" y="1361065"/>
                </a:cubicBezTo>
                <a:cubicBezTo>
                  <a:pt x="559501" y="1367102"/>
                  <a:pt x="670266" y="1375746"/>
                  <a:pt x="695282" y="1377921"/>
                </a:cubicBezTo>
                <a:cubicBezTo>
                  <a:pt x="710733" y="1370898"/>
                  <a:pt x="728949" y="1368127"/>
                  <a:pt x="741634" y="1356851"/>
                </a:cubicBezTo>
                <a:cubicBezTo>
                  <a:pt x="783813" y="1319358"/>
                  <a:pt x="774611" y="1273952"/>
                  <a:pt x="779558" y="1222009"/>
                </a:cubicBezTo>
                <a:cubicBezTo>
                  <a:pt x="769726" y="1163015"/>
                  <a:pt x="724914" y="1099292"/>
                  <a:pt x="750061" y="1045028"/>
                </a:cubicBezTo>
                <a:cubicBezTo>
                  <a:pt x="759096" y="1025532"/>
                  <a:pt x="930963" y="1062832"/>
                  <a:pt x="948111" y="1066098"/>
                </a:cubicBezTo>
                <a:cubicBezTo>
                  <a:pt x="976203" y="1078739"/>
                  <a:pt x="1003585" y="1093097"/>
                  <a:pt x="1032388" y="1104022"/>
                </a:cubicBezTo>
                <a:cubicBezTo>
                  <a:pt x="1044496" y="1108615"/>
                  <a:pt x="1058066" y="1116660"/>
                  <a:pt x="1070312" y="1112450"/>
                </a:cubicBezTo>
                <a:cubicBezTo>
                  <a:pt x="1105406" y="1100386"/>
                  <a:pt x="1134924" y="1075930"/>
                  <a:pt x="1167230" y="1057670"/>
                </a:cubicBezTo>
                <a:cubicBezTo>
                  <a:pt x="1179871" y="1035196"/>
                  <a:pt x="1202106" y="1015853"/>
                  <a:pt x="1205154" y="990249"/>
                </a:cubicBezTo>
                <a:cubicBezTo>
                  <a:pt x="1212008" y="932678"/>
                  <a:pt x="1195005" y="877122"/>
                  <a:pt x="1158802" y="834337"/>
                </a:cubicBezTo>
                <a:cubicBezTo>
                  <a:pt x="1154745" y="829542"/>
                  <a:pt x="1147258" y="829264"/>
                  <a:pt x="1141947" y="825910"/>
                </a:cubicBezTo>
                <a:cubicBezTo>
                  <a:pt x="1120538" y="812388"/>
                  <a:pt x="1098193" y="799982"/>
                  <a:pt x="1078740" y="783771"/>
                </a:cubicBezTo>
                <a:cubicBezTo>
                  <a:pt x="1070312" y="776748"/>
                  <a:pt x="1063152" y="767835"/>
                  <a:pt x="1053457" y="762702"/>
                </a:cubicBezTo>
                <a:cubicBezTo>
                  <a:pt x="1014918" y="742299"/>
                  <a:pt x="985447" y="744905"/>
                  <a:pt x="943897" y="728992"/>
                </a:cubicBezTo>
                <a:cubicBezTo>
                  <a:pt x="844005" y="690735"/>
                  <a:pt x="829446" y="680978"/>
                  <a:pt x="754275" y="640501"/>
                </a:cubicBezTo>
                <a:cubicBezTo>
                  <a:pt x="790795" y="637692"/>
                  <a:pt x="827379" y="635618"/>
                  <a:pt x="863835" y="632074"/>
                </a:cubicBezTo>
                <a:cubicBezTo>
                  <a:pt x="928523" y="625785"/>
                  <a:pt x="992713" y="608886"/>
                  <a:pt x="1057671" y="611004"/>
                </a:cubicBezTo>
                <a:cubicBezTo>
                  <a:pt x="1252018" y="617341"/>
                  <a:pt x="1445342" y="641906"/>
                  <a:pt x="1639178" y="657357"/>
                </a:cubicBezTo>
                <a:cubicBezTo>
                  <a:pt x="2198195" y="788890"/>
                  <a:pt x="1969346" y="763110"/>
                  <a:pt x="2317604" y="787985"/>
                </a:cubicBezTo>
                <a:cubicBezTo>
                  <a:pt x="2356933" y="771130"/>
                  <a:pt x="2402578" y="764640"/>
                  <a:pt x="2435591" y="737419"/>
                </a:cubicBezTo>
                <a:cubicBezTo>
                  <a:pt x="2575205" y="622299"/>
                  <a:pt x="2566367" y="561761"/>
                  <a:pt x="2616786" y="396099"/>
                </a:cubicBezTo>
                <a:cubicBezTo>
                  <a:pt x="2613977" y="330083"/>
                  <a:pt x="2616784" y="263587"/>
                  <a:pt x="2608358" y="198050"/>
                </a:cubicBezTo>
                <a:cubicBezTo>
                  <a:pt x="2604052" y="164557"/>
                  <a:pt x="2594349" y="131140"/>
                  <a:pt x="2578861" y="101132"/>
                </a:cubicBezTo>
                <a:cubicBezTo>
                  <a:pt x="2571104" y="86102"/>
                  <a:pt x="2555118" y="76639"/>
                  <a:pt x="2540937" y="67421"/>
                </a:cubicBezTo>
                <a:cubicBezTo>
                  <a:pt x="2489659" y="34090"/>
                  <a:pt x="2367435" y="16717"/>
                  <a:pt x="2334459" y="12641"/>
                </a:cubicBezTo>
                <a:cubicBezTo>
                  <a:pt x="2263242" y="3839"/>
                  <a:pt x="2191189" y="4214"/>
                  <a:pt x="2119554" y="0"/>
                </a:cubicBezTo>
                <a:cubicBezTo>
                  <a:pt x="2054942" y="4214"/>
                  <a:pt x="1989793" y="3321"/>
                  <a:pt x="1925718" y="12641"/>
                </a:cubicBezTo>
                <a:cubicBezTo>
                  <a:pt x="1879662" y="19340"/>
                  <a:pt x="1898671" y="33500"/>
                  <a:pt x="1870939" y="50566"/>
                </a:cubicBezTo>
                <a:cubicBezTo>
                  <a:pt x="1859157" y="57816"/>
                  <a:pt x="1846264" y="63446"/>
                  <a:pt x="1833014" y="67421"/>
                </a:cubicBezTo>
                <a:cubicBezTo>
                  <a:pt x="1812153" y="73679"/>
                  <a:pt x="1739421" y="81857"/>
                  <a:pt x="1723455" y="84276"/>
                </a:cubicBezTo>
                <a:cubicBezTo>
                  <a:pt x="1698112" y="88116"/>
                  <a:pt x="1672889" y="92704"/>
                  <a:pt x="1647606" y="96918"/>
                </a:cubicBezTo>
                <a:cubicBezTo>
                  <a:pt x="1633560" y="94109"/>
                  <a:pt x="1619411" y="91771"/>
                  <a:pt x="1605468" y="88490"/>
                </a:cubicBezTo>
                <a:cubicBezTo>
                  <a:pt x="1561373" y="78115"/>
                  <a:pt x="1589811" y="81146"/>
                  <a:pt x="1542260" y="71635"/>
                </a:cubicBezTo>
                <a:cubicBezTo>
                  <a:pt x="1539506" y="71084"/>
                  <a:pt x="1536642" y="71635"/>
                  <a:pt x="1533833" y="7163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C851A78-1FEB-45A2-359E-100B558CBA22}"/>
              </a:ext>
            </a:extLst>
          </p:cNvPr>
          <p:cNvSpPr/>
          <p:nvPr/>
        </p:nvSpPr>
        <p:spPr>
          <a:xfrm>
            <a:off x="5489735" y="981821"/>
            <a:ext cx="2963198" cy="1963643"/>
          </a:xfrm>
          <a:custGeom>
            <a:avLst/>
            <a:gdLst>
              <a:gd name="connsiteX0" fmla="*/ 2963198 w 2963198"/>
              <a:gd name="connsiteY0" fmla="*/ 1963643 h 1963643"/>
              <a:gd name="connsiteX1" fmla="*/ 2815714 w 2963198"/>
              <a:gd name="connsiteY1" fmla="*/ 1896221 h 1963643"/>
              <a:gd name="connsiteX2" fmla="*/ 2377476 w 2963198"/>
              <a:gd name="connsiteY2" fmla="*/ 1634964 h 1963643"/>
              <a:gd name="connsiteX3" fmla="*/ 2339552 w 2963198"/>
              <a:gd name="connsiteY3" fmla="*/ 1605467 h 1963643"/>
              <a:gd name="connsiteX4" fmla="*/ 2335338 w 2963198"/>
              <a:gd name="connsiteY4" fmla="*/ 1449556 h 1963643"/>
              <a:gd name="connsiteX5" fmla="*/ 2369048 w 2963198"/>
              <a:gd name="connsiteY5" fmla="*/ 1441128 h 1963643"/>
              <a:gd name="connsiteX6" fmla="*/ 2398545 w 2963198"/>
              <a:gd name="connsiteY6" fmla="*/ 1432701 h 1963643"/>
              <a:gd name="connsiteX7" fmla="*/ 2575526 w 2963198"/>
              <a:gd name="connsiteY7" fmla="*/ 1403204 h 1963643"/>
              <a:gd name="connsiteX8" fmla="*/ 2617664 w 2963198"/>
              <a:gd name="connsiteY8" fmla="*/ 1394776 h 1963643"/>
              <a:gd name="connsiteX9" fmla="*/ 2655589 w 2963198"/>
              <a:gd name="connsiteY9" fmla="*/ 1373707 h 1963643"/>
              <a:gd name="connsiteX10" fmla="*/ 2701941 w 2963198"/>
              <a:gd name="connsiteY10" fmla="*/ 1356852 h 1963643"/>
              <a:gd name="connsiteX11" fmla="*/ 2765148 w 2963198"/>
              <a:gd name="connsiteY11" fmla="*/ 1276789 h 1963643"/>
              <a:gd name="connsiteX12" fmla="*/ 2760934 w 2963198"/>
              <a:gd name="connsiteY12" fmla="*/ 1137733 h 1963643"/>
              <a:gd name="connsiteX13" fmla="*/ 2562884 w 2963198"/>
              <a:gd name="connsiteY13" fmla="*/ 1120878 h 1963643"/>
              <a:gd name="connsiteX14" fmla="*/ 2390118 w 2963198"/>
              <a:gd name="connsiteY14" fmla="*/ 1074526 h 1963643"/>
              <a:gd name="connsiteX15" fmla="*/ 2343765 w 2963198"/>
              <a:gd name="connsiteY15" fmla="*/ 1053456 h 1963643"/>
              <a:gd name="connsiteX16" fmla="*/ 2263703 w 2963198"/>
              <a:gd name="connsiteY16" fmla="*/ 986035 h 1963643"/>
              <a:gd name="connsiteX17" fmla="*/ 2175212 w 2963198"/>
              <a:gd name="connsiteY17" fmla="*/ 855407 h 1963643"/>
              <a:gd name="connsiteX18" fmla="*/ 2187854 w 2963198"/>
              <a:gd name="connsiteY18" fmla="*/ 830124 h 1963643"/>
              <a:gd name="connsiteX19" fmla="*/ 2217351 w 2963198"/>
              <a:gd name="connsiteY19" fmla="*/ 817482 h 1963643"/>
              <a:gd name="connsiteX20" fmla="*/ 2213137 w 2963198"/>
              <a:gd name="connsiteY20" fmla="*/ 792199 h 1963643"/>
              <a:gd name="connsiteX21" fmla="*/ 2170999 w 2963198"/>
              <a:gd name="connsiteY21" fmla="*/ 636288 h 1963643"/>
              <a:gd name="connsiteX22" fmla="*/ 2090936 w 2963198"/>
              <a:gd name="connsiteY22" fmla="*/ 484590 h 1963643"/>
              <a:gd name="connsiteX23" fmla="*/ 1918169 w 2963198"/>
              <a:gd name="connsiteY23" fmla="*/ 345534 h 1963643"/>
              <a:gd name="connsiteX24" fmla="*/ 1859176 w 2963198"/>
              <a:gd name="connsiteY24" fmla="*/ 324465 h 1963643"/>
              <a:gd name="connsiteX25" fmla="*/ 1787541 w 2963198"/>
              <a:gd name="connsiteY25" fmla="*/ 328679 h 1963643"/>
              <a:gd name="connsiteX26" fmla="*/ 1555780 w 2963198"/>
              <a:gd name="connsiteY26" fmla="*/ 471949 h 1963643"/>
              <a:gd name="connsiteX27" fmla="*/ 1522070 w 2963198"/>
              <a:gd name="connsiteY27" fmla="*/ 602577 h 1963643"/>
              <a:gd name="connsiteX28" fmla="*/ 1551566 w 2963198"/>
              <a:gd name="connsiteY28" fmla="*/ 619432 h 1963643"/>
              <a:gd name="connsiteX29" fmla="*/ 2487036 w 2963198"/>
              <a:gd name="connsiteY29" fmla="*/ 1011318 h 1963643"/>
              <a:gd name="connsiteX30" fmla="*/ 2415400 w 2963198"/>
              <a:gd name="connsiteY30" fmla="*/ 1036601 h 1963643"/>
              <a:gd name="connsiteX31" fmla="*/ 2318483 w 2963198"/>
              <a:gd name="connsiteY31" fmla="*/ 1078739 h 1963643"/>
              <a:gd name="connsiteX32" fmla="*/ 2204709 w 2963198"/>
              <a:gd name="connsiteY32" fmla="*/ 1108236 h 1963643"/>
              <a:gd name="connsiteX33" fmla="*/ 1905528 w 2963198"/>
              <a:gd name="connsiteY33" fmla="*/ 1171444 h 1963643"/>
              <a:gd name="connsiteX34" fmla="*/ 1758044 w 2963198"/>
              <a:gd name="connsiteY34" fmla="*/ 1158802 h 1963643"/>
              <a:gd name="connsiteX35" fmla="*/ 1661126 w 2963198"/>
              <a:gd name="connsiteY35" fmla="*/ 1074526 h 1963643"/>
              <a:gd name="connsiteX36" fmla="*/ 1526283 w 2963198"/>
              <a:gd name="connsiteY36" fmla="*/ 927042 h 1963643"/>
              <a:gd name="connsiteX37" fmla="*/ 1496787 w 2963198"/>
              <a:gd name="connsiteY37" fmla="*/ 851193 h 1963643"/>
              <a:gd name="connsiteX38" fmla="*/ 1509428 w 2963198"/>
              <a:gd name="connsiteY38" fmla="*/ 741633 h 1963643"/>
              <a:gd name="connsiteX39" fmla="*/ 1913955 w 2963198"/>
              <a:gd name="connsiteY39" fmla="*/ 476162 h 1963643"/>
              <a:gd name="connsiteX40" fmla="*/ 2040370 w 2963198"/>
              <a:gd name="connsiteY40" fmla="*/ 400314 h 1963643"/>
              <a:gd name="connsiteX41" fmla="*/ 2107791 w 2963198"/>
              <a:gd name="connsiteY41" fmla="*/ 303396 h 1963643"/>
              <a:gd name="connsiteX42" fmla="*/ 2090936 w 2963198"/>
              <a:gd name="connsiteY42" fmla="*/ 168553 h 1963643"/>
              <a:gd name="connsiteX43" fmla="*/ 1559994 w 2963198"/>
              <a:gd name="connsiteY43" fmla="*/ 0 h 1963643"/>
              <a:gd name="connsiteX44" fmla="*/ 961631 w 2963198"/>
              <a:gd name="connsiteY44" fmla="*/ 122201 h 1963643"/>
              <a:gd name="connsiteX45" fmla="*/ 784650 w 2963198"/>
              <a:gd name="connsiteY45" fmla="*/ 290754 h 1963643"/>
              <a:gd name="connsiteX46" fmla="*/ 755153 w 2963198"/>
              <a:gd name="connsiteY46" fmla="*/ 353961 h 1963643"/>
              <a:gd name="connsiteX47" fmla="*/ 826789 w 2963198"/>
              <a:gd name="connsiteY47" fmla="*/ 522514 h 1963643"/>
              <a:gd name="connsiteX48" fmla="*/ 906851 w 2963198"/>
              <a:gd name="connsiteY48" fmla="*/ 577294 h 1963643"/>
              <a:gd name="connsiteX49" fmla="*/ 915279 w 2963198"/>
              <a:gd name="connsiteY49" fmla="*/ 594150 h 1963643"/>
              <a:gd name="connsiteX50" fmla="*/ 932134 w 2963198"/>
              <a:gd name="connsiteY50" fmla="*/ 716350 h 1963643"/>
              <a:gd name="connsiteX51" fmla="*/ 919493 w 2963198"/>
              <a:gd name="connsiteY51" fmla="*/ 779558 h 1963643"/>
              <a:gd name="connsiteX52" fmla="*/ 911065 w 2963198"/>
              <a:gd name="connsiteY52" fmla="*/ 804841 h 1963643"/>
              <a:gd name="connsiteX53" fmla="*/ 894210 w 2963198"/>
              <a:gd name="connsiteY53" fmla="*/ 830124 h 1963643"/>
              <a:gd name="connsiteX54" fmla="*/ 793078 w 2963198"/>
              <a:gd name="connsiteY54" fmla="*/ 876476 h 1963643"/>
              <a:gd name="connsiteX55" fmla="*/ 607670 w 2963198"/>
              <a:gd name="connsiteY55" fmla="*/ 927042 h 1963643"/>
              <a:gd name="connsiteX56" fmla="*/ 582387 w 2963198"/>
              <a:gd name="connsiteY56" fmla="*/ 939683 h 1963643"/>
              <a:gd name="connsiteX57" fmla="*/ 557104 w 2963198"/>
              <a:gd name="connsiteY57" fmla="*/ 956538 h 1963643"/>
              <a:gd name="connsiteX58" fmla="*/ 527607 w 2963198"/>
              <a:gd name="connsiteY58" fmla="*/ 964966 h 1963643"/>
              <a:gd name="connsiteX59" fmla="*/ 510752 w 2963198"/>
              <a:gd name="connsiteY59" fmla="*/ 994463 h 1963643"/>
              <a:gd name="connsiteX60" fmla="*/ 464400 w 2963198"/>
              <a:gd name="connsiteY60" fmla="*/ 1028173 h 1963643"/>
              <a:gd name="connsiteX61" fmla="*/ 409620 w 2963198"/>
              <a:gd name="connsiteY61" fmla="*/ 998677 h 1963643"/>
              <a:gd name="connsiteX62" fmla="*/ 363268 w 2963198"/>
              <a:gd name="connsiteY62" fmla="*/ 969180 h 1963643"/>
              <a:gd name="connsiteX63" fmla="*/ 329557 w 2963198"/>
              <a:gd name="connsiteY63" fmla="*/ 981821 h 1963643"/>
              <a:gd name="connsiteX64" fmla="*/ 312702 w 2963198"/>
              <a:gd name="connsiteY64" fmla="*/ 1002891 h 1963643"/>
              <a:gd name="connsiteX65" fmla="*/ 291633 w 2963198"/>
              <a:gd name="connsiteY65" fmla="*/ 1019746 h 1963643"/>
              <a:gd name="connsiteX66" fmla="*/ 283205 w 2963198"/>
              <a:gd name="connsiteY66" fmla="*/ 1045029 h 1963643"/>
              <a:gd name="connsiteX67" fmla="*/ 266350 w 2963198"/>
              <a:gd name="connsiteY67" fmla="*/ 1066098 h 1963643"/>
              <a:gd name="connsiteX68" fmla="*/ 257922 w 2963198"/>
              <a:gd name="connsiteY68" fmla="*/ 1049243 h 1963643"/>
              <a:gd name="connsiteX69" fmla="*/ 325343 w 2963198"/>
              <a:gd name="connsiteY69" fmla="*/ 1045029 h 1963643"/>
              <a:gd name="connsiteX70" fmla="*/ 333771 w 2963198"/>
              <a:gd name="connsiteY70" fmla="*/ 1066098 h 1963643"/>
              <a:gd name="connsiteX71" fmla="*/ 329557 w 2963198"/>
              <a:gd name="connsiteY71" fmla="*/ 1023960 h 1963643"/>
              <a:gd name="connsiteX72" fmla="*/ 274777 w 2963198"/>
              <a:gd name="connsiteY72" fmla="*/ 952325 h 1963643"/>
              <a:gd name="connsiteX73" fmla="*/ 228425 w 2963198"/>
              <a:gd name="connsiteY73" fmla="*/ 948111 h 1963643"/>
              <a:gd name="connsiteX74" fmla="*/ 203142 w 2963198"/>
              <a:gd name="connsiteY74" fmla="*/ 964966 h 1963643"/>
              <a:gd name="connsiteX75" fmla="*/ 274777 w 2963198"/>
              <a:gd name="connsiteY75" fmla="*/ 1036601 h 1963643"/>
              <a:gd name="connsiteX76" fmla="*/ 300060 w 2963198"/>
              <a:gd name="connsiteY76" fmla="*/ 1019746 h 1963643"/>
              <a:gd name="connsiteX77" fmla="*/ 291633 w 2963198"/>
              <a:gd name="connsiteY77" fmla="*/ 1002891 h 1963643"/>
              <a:gd name="connsiteX78" fmla="*/ 198929 w 2963198"/>
              <a:gd name="connsiteY78" fmla="*/ 1023960 h 1963643"/>
              <a:gd name="connsiteX79" fmla="*/ 287419 w 2963198"/>
              <a:gd name="connsiteY79" fmla="*/ 1057670 h 1963643"/>
              <a:gd name="connsiteX80" fmla="*/ 321130 w 2963198"/>
              <a:gd name="connsiteY80" fmla="*/ 981821 h 1963643"/>
              <a:gd name="connsiteX81" fmla="*/ 316916 w 2963198"/>
              <a:gd name="connsiteY81" fmla="*/ 956538 h 1963643"/>
              <a:gd name="connsiteX82" fmla="*/ 325343 w 2963198"/>
              <a:gd name="connsiteY82" fmla="*/ 1082953 h 1963643"/>
              <a:gd name="connsiteX83" fmla="*/ 384337 w 2963198"/>
              <a:gd name="connsiteY83" fmla="*/ 1104022 h 1963643"/>
              <a:gd name="connsiteX84" fmla="*/ 392765 w 2963198"/>
              <a:gd name="connsiteY84" fmla="*/ 1053456 h 1963643"/>
              <a:gd name="connsiteX85" fmla="*/ 350626 w 2963198"/>
              <a:gd name="connsiteY85" fmla="*/ 990249 h 1963643"/>
              <a:gd name="connsiteX86" fmla="*/ 152577 w 2963198"/>
              <a:gd name="connsiteY86" fmla="*/ 939683 h 1963643"/>
              <a:gd name="connsiteX87" fmla="*/ 17734 w 2963198"/>
              <a:gd name="connsiteY87" fmla="*/ 943897 h 1963643"/>
              <a:gd name="connsiteX88" fmla="*/ 34589 w 2963198"/>
              <a:gd name="connsiteY88" fmla="*/ 1028173 h 1963643"/>
              <a:gd name="connsiteX89" fmla="*/ 253708 w 2963198"/>
              <a:gd name="connsiteY89" fmla="*/ 1104022 h 1963643"/>
              <a:gd name="connsiteX90" fmla="*/ 468613 w 2963198"/>
              <a:gd name="connsiteY90" fmla="*/ 1002891 h 1963643"/>
              <a:gd name="connsiteX91" fmla="*/ 477041 w 2963198"/>
              <a:gd name="connsiteY91" fmla="*/ 948111 h 1963643"/>
              <a:gd name="connsiteX92" fmla="*/ 418047 w 2963198"/>
              <a:gd name="connsiteY92" fmla="*/ 952325 h 1963643"/>
              <a:gd name="connsiteX93" fmla="*/ 266350 w 2963198"/>
              <a:gd name="connsiteY93" fmla="*/ 960752 h 1963643"/>
              <a:gd name="connsiteX94" fmla="*/ 270564 w 2963198"/>
              <a:gd name="connsiteY94" fmla="*/ 1019746 h 1963643"/>
              <a:gd name="connsiteX95" fmla="*/ 278991 w 2963198"/>
              <a:gd name="connsiteY95" fmla="*/ 1091381 h 196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2963198" h="1963643">
                <a:moveTo>
                  <a:pt x="2963198" y="1963643"/>
                </a:moveTo>
                <a:cubicBezTo>
                  <a:pt x="2835192" y="1935196"/>
                  <a:pt x="2935169" y="1967648"/>
                  <a:pt x="2815714" y="1896221"/>
                </a:cubicBezTo>
                <a:cubicBezTo>
                  <a:pt x="2561884" y="1744446"/>
                  <a:pt x="2549451" y="1754826"/>
                  <a:pt x="2377476" y="1634964"/>
                </a:cubicBezTo>
                <a:cubicBezTo>
                  <a:pt x="2364337" y="1625807"/>
                  <a:pt x="2352193" y="1615299"/>
                  <a:pt x="2339552" y="1605467"/>
                </a:cubicBezTo>
                <a:cubicBezTo>
                  <a:pt x="2328859" y="1552006"/>
                  <a:pt x="2316875" y="1509050"/>
                  <a:pt x="2335338" y="1449556"/>
                </a:cubicBezTo>
                <a:cubicBezTo>
                  <a:pt x="2338771" y="1438494"/>
                  <a:pt x="2357857" y="1444112"/>
                  <a:pt x="2369048" y="1441128"/>
                </a:cubicBezTo>
                <a:cubicBezTo>
                  <a:pt x="2378928" y="1438493"/>
                  <a:pt x="2388665" y="1435336"/>
                  <a:pt x="2398545" y="1432701"/>
                </a:cubicBezTo>
                <a:cubicBezTo>
                  <a:pt x="2470771" y="1413441"/>
                  <a:pt x="2455444" y="1422308"/>
                  <a:pt x="2575526" y="1403204"/>
                </a:cubicBezTo>
                <a:cubicBezTo>
                  <a:pt x="2589672" y="1400953"/>
                  <a:pt x="2603618" y="1397585"/>
                  <a:pt x="2617664" y="1394776"/>
                </a:cubicBezTo>
                <a:cubicBezTo>
                  <a:pt x="2630306" y="1387753"/>
                  <a:pt x="2642401" y="1379641"/>
                  <a:pt x="2655589" y="1373707"/>
                </a:cubicBezTo>
                <a:cubicBezTo>
                  <a:pt x="2670581" y="1366961"/>
                  <a:pt x="2688373" y="1366136"/>
                  <a:pt x="2701941" y="1356852"/>
                </a:cubicBezTo>
                <a:cubicBezTo>
                  <a:pt x="2720332" y="1344269"/>
                  <a:pt x="2753027" y="1294104"/>
                  <a:pt x="2765148" y="1276789"/>
                </a:cubicBezTo>
                <a:cubicBezTo>
                  <a:pt x="2770560" y="1255143"/>
                  <a:pt x="2807321" y="1156466"/>
                  <a:pt x="2760934" y="1137733"/>
                </a:cubicBezTo>
                <a:cubicBezTo>
                  <a:pt x="2699499" y="1112923"/>
                  <a:pt x="2562884" y="1120878"/>
                  <a:pt x="2562884" y="1120878"/>
                </a:cubicBezTo>
                <a:cubicBezTo>
                  <a:pt x="2467597" y="1101026"/>
                  <a:pt x="2471697" y="1106575"/>
                  <a:pt x="2390118" y="1074526"/>
                </a:cubicBezTo>
                <a:cubicBezTo>
                  <a:pt x="2374321" y="1068320"/>
                  <a:pt x="2357669" y="1063189"/>
                  <a:pt x="2343765" y="1053456"/>
                </a:cubicBezTo>
                <a:cubicBezTo>
                  <a:pt x="2315182" y="1033448"/>
                  <a:pt x="2287638" y="1011420"/>
                  <a:pt x="2263703" y="986035"/>
                </a:cubicBezTo>
                <a:cubicBezTo>
                  <a:pt x="2225145" y="945141"/>
                  <a:pt x="2202569" y="902304"/>
                  <a:pt x="2175212" y="855407"/>
                </a:cubicBezTo>
                <a:cubicBezTo>
                  <a:pt x="2179426" y="846979"/>
                  <a:pt x="2180850" y="836427"/>
                  <a:pt x="2187854" y="830124"/>
                </a:cubicBezTo>
                <a:cubicBezTo>
                  <a:pt x="2195805" y="822968"/>
                  <a:pt x="2211417" y="826383"/>
                  <a:pt x="2217351" y="817482"/>
                </a:cubicBezTo>
                <a:cubicBezTo>
                  <a:pt x="2222090" y="810373"/>
                  <a:pt x="2215254" y="800476"/>
                  <a:pt x="2213137" y="792199"/>
                </a:cubicBezTo>
                <a:cubicBezTo>
                  <a:pt x="2199795" y="740044"/>
                  <a:pt x="2196127" y="683899"/>
                  <a:pt x="2170999" y="636288"/>
                </a:cubicBezTo>
                <a:cubicBezTo>
                  <a:pt x="2144311" y="585722"/>
                  <a:pt x="2124242" y="531064"/>
                  <a:pt x="2090936" y="484590"/>
                </a:cubicBezTo>
                <a:cubicBezTo>
                  <a:pt x="2037617" y="410191"/>
                  <a:pt x="1994014" y="379786"/>
                  <a:pt x="1918169" y="345534"/>
                </a:cubicBezTo>
                <a:cubicBezTo>
                  <a:pt x="1899139" y="336940"/>
                  <a:pt x="1878840" y="331488"/>
                  <a:pt x="1859176" y="324465"/>
                </a:cubicBezTo>
                <a:cubicBezTo>
                  <a:pt x="1835298" y="325870"/>
                  <a:pt x="1809977" y="320387"/>
                  <a:pt x="1787541" y="328679"/>
                </a:cubicBezTo>
                <a:cubicBezTo>
                  <a:pt x="1717370" y="354612"/>
                  <a:pt x="1616781" y="429718"/>
                  <a:pt x="1555780" y="471949"/>
                </a:cubicBezTo>
                <a:cubicBezTo>
                  <a:pt x="1520807" y="522465"/>
                  <a:pt x="1496825" y="533152"/>
                  <a:pt x="1522070" y="602577"/>
                </a:cubicBezTo>
                <a:cubicBezTo>
                  <a:pt x="1525940" y="613219"/>
                  <a:pt x="1541139" y="615015"/>
                  <a:pt x="1551566" y="619432"/>
                </a:cubicBezTo>
                <a:lnTo>
                  <a:pt x="2487036" y="1011318"/>
                </a:lnTo>
                <a:cubicBezTo>
                  <a:pt x="2463157" y="1019746"/>
                  <a:pt x="2438911" y="1027197"/>
                  <a:pt x="2415400" y="1036601"/>
                </a:cubicBezTo>
                <a:cubicBezTo>
                  <a:pt x="2382692" y="1049684"/>
                  <a:pt x="2351835" y="1067399"/>
                  <a:pt x="2318483" y="1078739"/>
                </a:cubicBezTo>
                <a:cubicBezTo>
                  <a:pt x="2281390" y="1091351"/>
                  <a:pt x="2242892" y="1099458"/>
                  <a:pt x="2204709" y="1108236"/>
                </a:cubicBezTo>
                <a:cubicBezTo>
                  <a:pt x="2010289" y="1152930"/>
                  <a:pt x="2023289" y="1150032"/>
                  <a:pt x="1905528" y="1171444"/>
                </a:cubicBezTo>
                <a:cubicBezTo>
                  <a:pt x="1856367" y="1167230"/>
                  <a:pt x="1803911" y="1176991"/>
                  <a:pt x="1758044" y="1158802"/>
                </a:cubicBezTo>
                <a:cubicBezTo>
                  <a:pt x="1718247" y="1143021"/>
                  <a:pt x="1692379" y="1103784"/>
                  <a:pt x="1661126" y="1074526"/>
                </a:cubicBezTo>
                <a:cubicBezTo>
                  <a:pt x="1640108" y="1054850"/>
                  <a:pt x="1550516" y="973894"/>
                  <a:pt x="1526283" y="927042"/>
                </a:cubicBezTo>
                <a:cubicBezTo>
                  <a:pt x="1513820" y="902947"/>
                  <a:pt x="1506619" y="876476"/>
                  <a:pt x="1496787" y="851193"/>
                </a:cubicBezTo>
                <a:cubicBezTo>
                  <a:pt x="1501001" y="814673"/>
                  <a:pt x="1486074" y="770024"/>
                  <a:pt x="1509428" y="741633"/>
                </a:cubicBezTo>
                <a:cubicBezTo>
                  <a:pt x="1587779" y="646383"/>
                  <a:pt x="1808778" y="536841"/>
                  <a:pt x="1913955" y="476162"/>
                </a:cubicBezTo>
                <a:cubicBezTo>
                  <a:pt x="1956520" y="451605"/>
                  <a:pt x="2040370" y="400314"/>
                  <a:pt x="2040370" y="400314"/>
                </a:cubicBezTo>
                <a:cubicBezTo>
                  <a:pt x="2062844" y="368008"/>
                  <a:pt x="2099402" y="341846"/>
                  <a:pt x="2107791" y="303396"/>
                </a:cubicBezTo>
                <a:cubicBezTo>
                  <a:pt x="2117447" y="259140"/>
                  <a:pt x="2115055" y="206896"/>
                  <a:pt x="2090936" y="168553"/>
                </a:cubicBezTo>
                <a:cubicBezTo>
                  <a:pt x="1967165" y="-28212"/>
                  <a:pt x="1766829" y="22729"/>
                  <a:pt x="1559994" y="0"/>
                </a:cubicBezTo>
                <a:cubicBezTo>
                  <a:pt x="1437323" y="19242"/>
                  <a:pt x="1119211" y="45952"/>
                  <a:pt x="961631" y="122201"/>
                </a:cubicBezTo>
                <a:cubicBezTo>
                  <a:pt x="902584" y="150772"/>
                  <a:pt x="820518" y="240274"/>
                  <a:pt x="784650" y="290754"/>
                </a:cubicBezTo>
                <a:cubicBezTo>
                  <a:pt x="771183" y="309707"/>
                  <a:pt x="764985" y="332892"/>
                  <a:pt x="755153" y="353961"/>
                </a:cubicBezTo>
                <a:cubicBezTo>
                  <a:pt x="779032" y="410145"/>
                  <a:pt x="792487" y="472014"/>
                  <a:pt x="826789" y="522514"/>
                </a:cubicBezTo>
                <a:cubicBezTo>
                  <a:pt x="844958" y="549263"/>
                  <a:pt x="881718" y="556948"/>
                  <a:pt x="906851" y="577294"/>
                </a:cubicBezTo>
                <a:cubicBezTo>
                  <a:pt x="911734" y="581247"/>
                  <a:pt x="912470" y="588531"/>
                  <a:pt x="915279" y="594150"/>
                </a:cubicBezTo>
                <a:cubicBezTo>
                  <a:pt x="918056" y="612203"/>
                  <a:pt x="932562" y="703064"/>
                  <a:pt x="932134" y="716350"/>
                </a:cubicBezTo>
                <a:cubicBezTo>
                  <a:pt x="931441" y="737825"/>
                  <a:pt x="924470" y="758656"/>
                  <a:pt x="919493" y="779558"/>
                </a:cubicBezTo>
                <a:cubicBezTo>
                  <a:pt x="917435" y="788200"/>
                  <a:pt x="915038" y="796895"/>
                  <a:pt x="911065" y="804841"/>
                </a:cubicBezTo>
                <a:cubicBezTo>
                  <a:pt x="906535" y="813900"/>
                  <a:pt x="901942" y="823581"/>
                  <a:pt x="894210" y="830124"/>
                </a:cubicBezTo>
                <a:cubicBezTo>
                  <a:pt x="876040" y="845499"/>
                  <a:pt x="807588" y="872049"/>
                  <a:pt x="793078" y="876476"/>
                </a:cubicBezTo>
                <a:cubicBezTo>
                  <a:pt x="731806" y="895169"/>
                  <a:pt x="664967" y="898394"/>
                  <a:pt x="607670" y="927042"/>
                </a:cubicBezTo>
                <a:cubicBezTo>
                  <a:pt x="599242" y="931256"/>
                  <a:pt x="590526" y="934935"/>
                  <a:pt x="582387" y="939683"/>
                </a:cubicBezTo>
                <a:cubicBezTo>
                  <a:pt x="573638" y="944786"/>
                  <a:pt x="566300" y="952293"/>
                  <a:pt x="557104" y="956538"/>
                </a:cubicBezTo>
                <a:cubicBezTo>
                  <a:pt x="547819" y="960823"/>
                  <a:pt x="537439" y="962157"/>
                  <a:pt x="527607" y="964966"/>
                </a:cubicBezTo>
                <a:cubicBezTo>
                  <a:pt x="521989" y="974798"/>
                  <a:pt x="518067" y="985818"/>
                  <a:pt x="510752" y="994463"/>
                </a:cubicBezTo>
                <a:cubicBezTo>
                  <a:pt x="492803" y="1015676"/>
                  <a:pt x="484923" y="1017912"/>
                  <a:pt x="464400" y="1028173"/>
                </a:cubicBezTo>
                <a:cubicBezTo>
                  <a:pt x="446140" y="1018341"/>
                  <a:pt x="427534" y="1009127"/>
                  <a:pt x="409620" y="998677"/>
                </a:cubicBezTo>
                <a:cubicBezTo>
                  <a:pt x="393801" y="989449"/>
                  <a:pt x="381189" y="972953"/>
                  <a:pt x="363268" y="969180"/>
                </a:cubicBezTo>
                <a:cubicBezTo>
                  <a:pt x="351524" y="966708"/>
                  <a:pt x="340794" y="977607"/>
                  <a:pt x="329557" y="981821"/>
                </a:cubicBezTo>
                <a:cubicBezTo>
                  <a:pt x="323939" y="988844"/>
                  <a:pt x="319062" y="996531"/>
                  <a:pt x="312702" y="1002891"/>
                </a:cubicBezTo>
                <a:cubicBezTo>
                  <a:pt x="306343" y="1009251"/>
                  <a:pt x="296791" y="1012378"/>
                  <a:pt x="291633" y="1019746"/>
                </a:cubicBezTo>
                <a:cubicBezTo>
                  <a:pt x="286539" y="1027024"/>
                  <a:pt x="287459" y="1037230"/>
                  <a:pt x="283205" y="1045029"/>
                </a:cubicBezTo>
                <a:cubicBezTo>
                  <a:pt x="278898" y="1052925"/>
                  <a:pt x="271968" y="1059075"/>
                  <a:pt x="266350" y="1066098"/>
                </a:cubicBezTo>
                <a:cubicBezTo>
                  <a:pt x="263541" y="1060480"/>
                  <a:pt x="257143" y="1055476"/>
                  <a:pt x="257922" y="1049243"/>
                </a:cubicBezTo>
                <a:cubicBezTo>
                  <a:pt x="262461" y="1012930"/>
                  <a:pt x="315341" y="1042721"/>
                  <a:pt x="325343" y="1045029"/>
                </a:cubicBezTo>
                <a:cubicBezTo>
                  <a:pt x="328152" y="1052052"/>
                  <a:pt x="332287" y="1073515"/>
                  <a:pt x="333771" y="1066098"/>
                </a:cubicBezTo>
                <a:cubicBezTo>
                  <a:pt x="336540" y="1052256"/>
                  <a:pt x="332158" y="1037834"/>
                  <a:pt x="329557" y="1023960"/>
                </a:cubicBezTo>
                <a:cubicBezTo>
                  <a:pt x="323726" y="992858"/>
                  <a:pt x="304032" y="968282"/>
                  <a:pt x="274777" y="952325"/>
                </a:cubicBezTo>
                <a:cubicBezTo>
                  <a:pt x="261157" y="944896"/>
                  <a:pt x="243876" y="949516"/>
                  <a:pt x="228425" y="948111"/>
                </a:cubicBezTo>
                <a:cubicBezTo>
                  <a:pt x="219997" y="953729"/>
                  <a:pt x="210304" y="957804"/>
                  <a:pt x="203142" y="964966"/>
                </a:cubicBezTo>
                <a:cubicBezTo>
                  <a:pt x="166663" y="1001445"/>
                  <a:pt x="259497" y="1026146"/>
                  <a:pt x="274777" y="1036601"/>
                </a:cubicBezTo>
                <a:cubicBezTo>
                  <a:pt x="283205" y="1030983"/>
                  <a:pt x="295530" y="1028805"/>
                  <a:pt x="300060" y="1019746"/>
                </a:cubicBezTo>
                <a:cubicBezTo>
                  <a:pt x="302869" y="1014128"/>
                  <a:pt x="297909" y="1002629"/>
                  <a:pt x="291633" y="1002891"/>
                </a:cubicBezTo>
                <a:cubicBezTo>
                  <a:pt x="259971" y="1004210"/>
                  <a:pt x="229830" y="1016937"/>
                  <a:pt x="198929" y="1023960"/>
                </a:cubicBezTo>
                <a:cubicBezTo>
                  <a:pt x="217821" y="1045214"/>
                  <a:pt x="244995" y="1096054"/>
                  <a:pt x="287419" y="1057670"/>
                </a:cubicBezTo>
                <a:cubicBezTo>
                  <a:pt x="307936" y="1039107"/>
                  <a:pt x="321130" y="981821"/>
                  <a:pt x="321130" y="981821"/>
                </a:cubicBezTo>
                <a:cubicBezTo>
                  <a:pt x="319725" y="973393"/>
                  <a:pt x="316560" y="948001"/>
                  <a:pt x="316916" y="956538"/>
                </a:cubicBezTo>
                <a:cubicBezTo>
                  <a:pt x="318674" y="998733"/>
                  <a:pt x="307785" y="1044544"/>
                  <a:pt x="325343" y="1082953"/>
                </a:cubicBezTo>
                <a:cubicBezTo>
                  <a:pt x="334025" y="1101944"/>
                  <a:pt x="364672" y="1096999"/>
                  <a:pt x="384337" y="1104022"/>
                </a:cubicBezTo>
                <a:cubicBezTo>
                  <a:pt x="387146" y="1087167"/>
                  <a:pt x="393578" y="1070525"/>
                  <a:pt x="392765" y="1053456"/>
                </a:cubicBezTo>
                <a:cubicBezTo>
                  <a:pt x="391353" y="1023808"/>
                  <a:pt x="375346" y="1004221"/>
                  <a:pt x="350626" y="990249"/>
                </a:cubicBezTo>
                <a:cubicBezTo>
                  <a:pt x="276891" y="948572"/>
                  <a:pt x="246123" y="954771"/>
                  <a:pt x="152577" y="939683"/>
                </a:cubicBezTo>
                <a:cubicBezTo>
                  <a:pt x="107629" y="941088"/>
                  <a:pt x="59316" y="926775"/>
                  <a:pt x="17734" y="943897"/>
                </a:cubicBezTo>
                <a:cubicBezTo>
                  <a:pt x="-24192" y="961161"/>
                  <a:pt x="19382" y="1019918"/>
                  <a:pt x="34589" y="1028173"/>
                </a:cubicBezTo>
                <a:cubicBezTo>
                  <a:pt x="117591" y="1073231"/>
                  <a:pt x="167187" y="1081451"/>
                  <a:pt x="253708" y="1104022"/>
                </a:cubicBezTo>
                <a:cubicBezTo>
                  <a:pt x="400421" y="1070678"/>
                  <a:pt x="431633" y="1113831"/>
                  <a:pt x="468613" y="1002891"/>
                </a:cubicBezTo>
                <a:cubicBezTo>
                  <a:pt x="474455" y="985364"/>
                  <a:pt x="474232" y="966371"/>
                  <a:pt x="477041" y="948111"/>
                </a:cubicBezTo>
                <a:cubicBezTo>
                  <a:pt x="467042" y="908116"/>
                  <a:pt x="481745" y="943225"/>
                  <a:pt x="418047" y="952325"/>
                </a:cubicBezTo>
                <a:cubicBezTo>
                  <a:pt x="367912" y="959487"/>
                  <a:pt x="316916" y="957943"/>
                  <a:pt x="266350" y="960752"/>
                </a:cubicBezTo>
                <a:cubicBezTo>
                  <a:pt x="267755" y="980417"/>
                  <a:pt x="267900" y="1000212"/>
                  <a:pt x="270564" y="1019746"/>
                </a:cubicBezTo>
                <a:cubicBezTo>
                  <a:pt x="282057" y="1104030"/>
                  <a:pt x="278991" y="1000060"/>
                  <a:pt x="278991" y="10913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" grpId="0" animBg="1"/>
      <p:bldP spid="5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0">
              <a:srgbClr val="D1DCF0"/>
            </a:gs>
            <a:gs pos="0">
              <a:schemeClr val="accent1">
                <a:lumMod val="0"/>
                <a:lumOff val="100000"/>
                <a:alpha val="2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1EE19-D9BB-C4A0-87C1-ECFF3601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8897"/>
          </a:xfrm>
        </p:spPr>
        <p:txBody>
          <a:bodyPr>
            <a:normAutofit/>
          </a:bodyPr>
          <a:lstStyle/>
          <a:p>
            <a:r>
              <a:rPr lang="en-US" dirty="0"/>
              <a:t>Back to basics. </a:t>
            </a:r>
            <a:r>
              <a:rPr lang="en-US" sz="4400" dirty="0" err="1"/>
              <a:t>Physarum</a:t>
            </a:r>
            <a:r>
              <a:rPr lang="en-US" dirty="0"/>
              <a:t>.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8A42-38B5-011F-FC43-3249FC1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7982"/>
            <a:ext cx="10515600" cy="5518982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7AFE7-F988-24D4-9077-12601813EA3A}"/>
              </a:ext>
            </a:extLst>
          </p:cNvPr>
          <p:cNvSpPr txBox="1"/>
          <p:nvPr/>
        </p:nvSpPr>
        <p:spPr>
          <a:xfrm>
            <a:off x="404960" y="931640"/>
            <a:ext cx="466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 deeper. Stage 2. Pre-</a:t>
            </a:r>
            <a:r>
              <a:rPr lang="en-US" dirty="0" err="1"/>
              <a:t>Physarum</a:t>
            </a:r>
            <a:r>
              <a:rPr lang="en-US" dirty="0"/>
              <a:t>. Tracking.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2D35-B5B5-467F-477C-A9112AB2CFB3}"/>
              </a:ext>
            </a:extLst>
          </p:cNvPr>
          <p:cNvSpPr txBox="1"/>
          <p:nvPr/>
        </p:nvSpPr>
        <p:spPr>
          <a:xfrm>
            <a:off x="2276168" y="5587621"/>
            <a:ext cx="60377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 efforts -&gt; Max result</a:t>
            </a:r>
          </a:p>
        </p:txBody>
      </p:sp>
      <p:sp>
        <p:nvSpPr>
          <p:cNvPr id="6" name="Explosion: 14 Points 5">
            <a:extLst>
              <a:ext uri="{FF2B5EF4-FFF2-40B4-BE49-F238E27FC236}">
                <a16:creationId xmlns:a16="http://schemas.microsoft.com/office/drawing/2014/main" id="{2CF7A1BD-7127-E2DA-CF16-689A02A557A3}"/>
              </a:ext>
            </a:extLst>
          </p:cNvPr>
          <p:cNvSpPr/>
          <p:nvPr/>
        </p:nvSpPr>
        <p:spPr>
          <a:xfrm>
            <a:off x="4717728" y="2994409"/>
            <a:ext cx="1152130" cy="88230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FD1787AF-FC1A-AF19-0A9A-1AC1C62CA994}"/>
              </a:ext>
            </a:extLst>
          </p:cNvPr>
          <p:cNvSpPr/>
          <p:nvPr/>
        </p:nvSpPr>
        <p:spPr>
          <a:xfrm>
            <a:off x="5042979" y="3620650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7DB3E892-7C7E-6ACE-315C-01CCBE98030A}"/>
              </a:ext>
            </a:extLst>
          </p:cNvPr>
          <p:cNvSpPr/>
          <p:nvPr/>
        </p:nvSpPr>
        <p:spPr>
          <a:xfrm>
            <a:off x="5213730" y="3224062"/>
            <a:ext cx="160125" cy="155912"/>
          </a:xfrm>
          <a:prstGeom prst="donu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3BFF9A5-E0EA-CFB3-C507-9EE056586C06}"/>
              </a:ext>
            </a:extLst>
          </p:cNvPr>
          <p:cNvSpPr/>
          <p:nvPr/>
        </p:nvSpPr>
        <p:spPr>
          <a:xfrm>
            <a:off x="5189059" y="2881106"/>
            <a:ext cx="209464" cy="325716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82C6C05-02E4-4845-CCFC-32C9F1CB2DE2}"/>
              </a:ext>
            </a:extLst>
          </p:cNvPr>
          <p:cNvSpPr/>
          <p:nvPr/>
        </p:nvSpPr>
        <p:spPr>
          <a:xfrm>
            <a:off x="5018309" y="3776562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DF4AB53-35E7-5252-6845-0561CCDABF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1053" y="3394249"/>
            <a:ext cx="270149" cy="184796"/>
          </a:xfrm>
          <a:prstGeom prst="curved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FE5D3178-9E80-8A2A-F23A-A56CCA8C6C7F}"/>
              </a:ext>
            </a:extLst>
          </p:cNvPr>
          <p:cNvSpPr/>
          <p:nvPr/>
        </p:nvSpPr>
        <p:spPr>
          <a:xfrm>
            <a:off x="2276168" y="177380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>
            <a:extLst>
              <a:ext uri="{FF2B5EF4-FFF2-40B4-BE49-F238E27FC236}">
                <a16:creationId xmlns:a16="http://schemas.microsoft.com/office/drawing/2014/main" id="{12F8A805-0CA5-1B74-3B9E-1512D52B9BDE}"/>
              </a:ext>
            </a:extLst>
          </p:cNvPr>
          <p:cNvSpPr/>
          <p:nvPr/>
        </p:nvSpPr>
        <p:spPr>
          <a:xfrm>
            <a:off x="1799303" y="2689120"/>
            <a:ext cx="228250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58F312C-E8B9-B637-72F4-8A37D0271232}"/>
              </a:ext>
            </a:extLst>
          </p:cNvPr>
          <p:cNvSpPr/>
          <p:nvPr/>
        </p:nvSpPr>
        <p:spPr>
          <a:xfrm>
            <a:off x="5592447" y="1807730"/>
            <a:ext cx="361687" cy="338979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DF298AAF-1D55-3A4F-59C1-64B0EA9BFCA4}"/>
              </a:ext>
            </a:extLst>
          </p:cNvPr>
          <p:cNvSpPr/>
          <p:nvPr/>
        </p:nvSpPr>
        <p:spPr>
          <a:xfrm>
            <a:off x="2979876" y="1960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CFE28EEF-8FD8-1FE5-D575-A2B5DE358065}"/>
              </a:ext>
            </a:extLst>
          </p:cNvPr>
          <p:cNvSpPr/>
          <p:nvPr/>
        </p:nvSpPr>
        <p:spPr>
          <a:xfrm>
            <a:off x="6676103" y="3268073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EC8C85FD-AC48-CFF0-82AD-F9E8FF7A238E}"/>
              </a:ext>
            </a:extLst>
          </p:cNvPr>
          <p:cNvSpPr/>
          <p:nvPr/>
        </p:nvSpPr>
        <p:spPr>
          <a:xfrm>
            <a:off x="2979174" y="2893277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3DDAAC64-2806-7BA4-4461-BF0C900C51EB}"/>
              </a:ext>
            </a:extLst>
          </p:cNvPr>
          <p:cNvSpPr/>
          <p:nvPr/>
        </p:nvSpPr>
        <p:spPr>
          <a:xfrm>
            <a:off x="4566030" y="157456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130EFCF5-75CF-70EC-758E-986003542AE3}"/>
              </a:ext>
            </a:extLst>
          </p:cNvPr>
          <p:cNvSpPr/>
          <p:nvPr/>
        </p:nvSpPr>
        <p:spPr>
          <a:xfrm>
            <a:off x="7921288" y="148268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37E2DC65-B7A9-41AF-E6CB-EA47E6DEE41C}"/>
              </a:ext>
            </a:extLst>
          </p:cNvPr>
          <p:cNvSpPr/>
          <p:nvPr/>
        </p:nvSpPr>
        <p:spPr>
          <a:xfrm>
            <a:off x="4786905" y="2428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0829244-4AB6-D78D-6151-CA62DE3DA9C7}"/>
              </a:ext>
            </a:extLst>
          </p:cNvPr>
          <p:cNvSpPr/>
          <p:nvPr/>
        </p:nvSpPr>
        <p:spPr>
          <a:xfrm>
            <a:off x="3814213" y="4279533"/>
            <a:ext cx="403825" cy="3693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FB4814D6-7797-A483-861C-168D2CCE3B70}"/>
              </a:ext>
            </a:extLst>
          </p:cNvPr>
          <p:cNvSpPr/>
          <p:nvPr/>
        </p:nvSpPr>
        <p:spPr>
          <a:xfrm>
            <a:off x="2861932" y="4078676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CAB345A4-1AD4-3E70-3214-E946FBE4FEFE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497F7FF3-6301-EC0A-D13A-97FD9EC795DE}"/>
              </a:ext>
            </a:extLst>
          </p:cNvPr>
          <p:cNvSpPr/>
          <p:nvPr/>
        </p:nvSpPr>
        <p:spPr>
          <a:xfrm>
            <a:off x="1995245" y="3826152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loud 33">
            <a:extLst>
              <a:ext uri="{FF2B5EF4-FFF2-40B4-BE49-F238E27FC236}">
                <a16:creationId xmlns:a16="http://schemas.microsoft.com/office/drawing/2014/main" id="{1C9581FF-E4D6-D79A-78D3-12003E92E135}"/>
              </a:ext>
            </a:extLst>
          </p:cNvPr>
          <p:cNvSpPr/>
          <p:nvPr/>
        </p:nvSpPr>
        <p:spPr>
          <a:xfrm>
            <a:off x="3437076" y="2417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E8176C72-6200-F2F5-C5EF-1A539764B1AA}"/>
              </a:ext>
            </a:extLst>
          </p:cNvPr>
          <p:cNvSpPr/>
          <p:nvPr/>
        </p:nvSpPr>
        <p:spPr>
          <a:xfrm>
            <a:off x="6914887" y="4330099"/>
            <a:ext cx="182248" cy="181323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loud 35">
            <a:extLst>
              <a:ext uri="{FF2B5EF4-FFF2-40B4-BE49-F238E27FC236}">
                <a16:creationId xmlns:a16="http://schemas.microsoft.com/office/drawing/2014/main" id="{6EE4F1EB-8049-7155-2CCF-B2E4052CB9FC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B6E62999-811A-2F88-14AA-A2E8241B4507}"/>
              </a:ext>
            </a:extLst>
          </p:cNvPr>
          <p:cNvSpPr/>
          <p:nvPr/>
        </p:nvSpPr>
        <p:spPr>
          <a:xfrm>
            <a:off x="8402365" y="2942832"/>
            <a:ext cx="209464" cy="17539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26B524BD-21C4-BBF7-2DFA-5174012331A3}"/>
              </a:ext>
            </a:extLst>
          </p:cNvPr>
          <p:cNvSpPr/>
          <p:nvPr/>
        </p:nvSpPr>
        <p:spPr>
          <a:xfrm>
            <a:off x="2827476" y="1807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CB240652-B7C2-0A52-1891-99F8D878CE0F}"/>
              </a:ext>
            </a:extLst>
          </p:cNvPr>
          <p:cNvSpPr/>
          <p:nvPr/>
        </p:nvSpPr>
        <p:spPr>
          <a:xfrm>
            <a:off x="2979875" y="1874935"/>
            <a:ext cx="214203" cy="186328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B96FEA96-61F9-0E4D-CF56-DEBA0CF4B086}"/>
              </a:ext>
            </a:extLst>
          </p:cNvPr>
          <p:cNvSpPr/>
          <p:nvPr/>
        </p:nvSpPr>
        <p:spPr>
          <a:xfrm>
            <a:off x="3132276" y="21125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83B00870-97DD-FD52-2AA2-83C496669C4F}"/>
              </a:ext>
            </a:extLst>
          </p:cNvPr>
          <p:cNvSpPr/>
          <p:nvPr/>
        </p:nvSpPr>
        <p:spPr>
          <a:xfrm>
            <a:off x="3284676" y="2264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loud 41">
            <a:extLst>
              <a:ext uri="{FF2B5EF4-FFF2-40B4-BE49-F238E27FC236}">
                <a16:creationId xmlns:a16="http://schemas.microsoft.com/office/drawing/2014/main" id="{C1001731-1F87-8EA9-3AB9-C6FD1C1B22BC}"/>
              </a:ext>
            </a:extLst>
          </p:cNvPr>
          <p:cNvSpPr/>
          <p:nvPr/>
        </p:nvSpPr>
        <p:spPr>
          <a:xfrm>
            <a:off x="3248859" y="2417331"/>
            <a:ext cx="339915" cy="2535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82E31CD7-EA7E-46A5-986A-397E98BE5FDB}"/>
              </a:ext>
            </a:extLst>
          </p:cNvPr>
          <p:cNvSpPr/>
          <p:nvPr/>
        </p:nvSpPr>
        <p:spPr>
          <a:xfrm>
            <a:off x="3589476" y="25697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256C3FA7-58CD-11E3-E725-DA4D4491A1C4}"/>
              </a:ext>
            </a:extLst>
          </p:cNvPr>
          <p:cNvSpPr/>
          <p:nvPr/>
        </p:nvSpPr>
        <p:spPr>
          <a:xfrm>
            <a:off x="3741876" y="27221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loud 44">
            <a:extLst>
              <a:ext uri="{FF2B5EF4-FFF2-40B4-BE49-F238E27FC236}">
                <a16:creationId xmlns:a16="http://schemas.microsoft.com/office/drawing/2014/main" id="{604B191A-C5C7-5034-0C8D-0E2366D2D96F}"/>
              </a:ext>
            </a:extLst>
          </p:cNvPr>
          <p:cNvSpPr/>
          <p:nvPr/>
        </p:nvSpPr>
        <p:spPr>
          <a:xfrm>
            <a:off x="3894276" y="2783677"/>
            <a:ext cx="209464" cy="191986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loud 45">
            <a:extLst>
              <a:ext uri="{FF2B5EF4-FFF2-40B4-BE49-F238E27FC236}">
                <a16:creationId xmlns:a16="http://schemas.microsoft.com/office/drawing/2014/main" id="{25D2DB83-3867-4DF2-93DF-6A58E2940422}"/>
              </a:ext>
            </a:extLst>
          </p:cNvPr>
          <p:cNvSpPr/>
          <p:nvPr/>
        </p:nvSpPr>
        <p:spPr>
          <a:xfrm>
            <a:off x="4046676" y="30269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id="{3CA26190-EAC4-C2E8-6C88-A918178EF77A}"/>
              </a:ext>
            </a:extLst>
          </p:cNvPr>
          <p:cNvSpPr/>
          <p:nvPr/>
        </p:nvSpPr>
        <p:spPr>
          <a:xfrm>
            <a:off x="4199076" y="3179331"/>
            <a:ext cx="151698" cy="101132"/>
          </a:xfrm>
          <a:prstGeom prst="cloud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4BE223-E056-FA9C-4F10-0D90A0257555}"/>
              </a:ext>
            </a:extLst>
          </p:cNvPr>
          <p:cNvSpPr txBox="1"/>
          <p:nvPr/>
        </p:nvSpPr>
        <p:spPr>
          <a:xfrm>
            <a:off x="7361610" y="4526043"/>
            <a:ext cx="483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Tracking search with start/stop. Super effective, works anywhere. </a:t>
            </a:r>
            <a:r>
              <a:rPr lang="en-US" b="1" dirty="0">
                <a:solidFill>
                  <a:schemeClr val="accent2"/>
                </a:solidFill>
              </a:rPr>
              <a:t>2 Outs</a:t>
            </a:r>
            <a:r>
              <a:rPr lang="en-US" dirty="0"/>
              <a:t> with 2 speeds, inverted from </a:t>
            </a:r>
            <a:r>
              <a:rPr lang="en-US" b="1" dirty="0">
                <a:solidFill>
                  <a:schemeClr val="accent6"/>
                </a:solidFill>
              </a:rPr>
              <a:t>In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AI level 1.5</a:t>
            </a:r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AC1E650D-34E4-7175-E0B5-955A437EC5B6}"/>
              </a:ext>
            </a:extLst>
          </p:cNvPr>
          <p:cNvSpPr/>
          <p:nvPr/>
        </p:nvSpPr>
        <p:spPr>
          <a:xfrm>
            <a:off x="5487450" y="3608514"/>
            <a:ext cx="160125" cy="155912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82A87-7C82-49A9-0F51-F2990075C08A}"/>
              </a:ext>
            </a:extLst>
          </p:cNvPr>
          <p:cNvSpPr/>
          <p:nvPr/>
        </p:nvSpPr>
        <p:spPr>
          <a:xfrm>
            <a:off x="5462780" y="3764426"/>
            <a:ext cx="209464" cy="32571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984CAD9-DB6F-ECB6-7AEB-0B253D960D18}"/>
              </a:ext>
            </a:extLst>
          </p:cNvPr>
          <p:cNvSpPr/>
          <p:nvPr/>
        </p:nvSpPr>
        <p:spPr>
          <a:xfrm>
            <a:off x="4074769" y="2746568"/>
            <a:ext cx="766916" cy="594995"/>
          </a:xfrm>
          <a:custGeom>
            <a:avLst/>
            <a:gdLst>
              <a:gd name="connsiteX0" fmla="*/ 766916 w 766916"/>
              <a:gd name="connsiteY0" fmla="*/ 594995 h 594995"/>
              <a:gd name="connsiteX1" fmla="*/ 733205 w 766916"/>
              <a:gd name="connsiteY1" fmla="*/ 552857 h 594995"/>
              <a:gd name="connsiteX2" fmla="*/ 724778 w 766916"/>
              <a:gd name="connsiteY2" fmla="*/ 472794 h 594995"/>
              <a:gd name="connsiteX3" fmla="*/ 703708 w 766916"/>
              <a:gd name="connsiteY3" fmla="*/ 346379 h 594995"/>
              <a:gd name="connsiteX4" fmla="*/ 695281 w 766916"/>
              <a:gd name="connsiteY4" fmla="*/ 300027 h 594995"/>
              <a:gd name="connsiteX5" fmla="*/ 678425 w 766916"/>
              <a:gd name="connsiteY5" fmla="*/ 274744 h 594995"/>
              <a:gd name="connsiteX6" fmla="*/ 669998 w 766916"/>
              <a:gd name="connsiteY6" fmla="*/ 245248 h 594995"/>
              <a:gd name="connsiteX7" fmla="*/ 632073 w 766916"/>
              <a:gd name="connsiteY7" fmla="*/ 182040 h 594995"/>
              <a:gd name="connsiteX8" fmla="*/ 615218 w 766916"/>
              <a:gd name="connsiteY8" fmla="*/ 148330 h 594995"/>
              <a:gd name="connsiteX9" fmla="*/ 585721 w 766916"/>
              <a:gd name="connsiteY9" fmla="*/ 127261 h 594995"/>
              <a:gd name="connsiteX10" fmla="*/ 568866 w 766916"/>
              <a:gd name="connsiteY10" fmla="*/ 118833 h 594995"/>
              <a:gd name="connsiteX11" fmla="*/ 552011 w 766916"/>
              <a:gd name="connsiteY11" fmla="*/ 101978 h 594995"/>
              <a:gd name="connsiteX12" fmla="*/ 505659 w 766916"/>
              <a:gd name="connsiteY12" fmla="*/ 80908 h 594995"/>
              <a:gd name="connsiteX13" fmla="*/ 480376 w 766916"/>
              <a:gd name="connsiteY13" fmla="*/ 64053 h 594995"/>
              <a:gd name="connsiteX14" fmla="*/ 417168 w 766916"/>
              <a:gd name="connsiteY14" fmla="*/ 38770 h 594995"/>
              <a:gd name="connsiteX15" fmla="*/ 387672 w 766916"/>
              <a:gd name="connsiteY15" fmla="*/ 30343 h 594995"/>
              <a:gd name="connsiteX16" fmla="*/ 341319 w 766916"/>
              <a:gd name="connsiteY16" fmla="*/ 9273 h 594995"/>
              <a:gd name="connsiteX17" fmla="*/ 261257 w 766916"/>
              <a:gd name="connsiteY17" fmla="*/ 846 h 594995"/>
              <a:gd name="connsiteX18" fmla="*/ 117987 w 766916"/>
              <a:gd name="connsiteY18" fmla="*/ 5060 h 594995"/>
              <a:gd name="connsiteX19" fmla="*/ 88490 w 766916"/>
              <a:gd name="connsiteY19" fmla="*/ 34556 h 594995"/>
              <a:gd name="connsiteX20" fmla="*/ 63207 w 766916"/>
              <a:gd name="connsiteY20" fmla="*/ 42984 h 594995"/>
              <a:gd name="connsiteX21" fmla="*/ 54779 w 766916"/>
              <a:gd name="connsiteY21" fmla="*/ 68267 h 594995"/>
              <a:gd name="connsiteX22" fmla="*/ 0 w 766916"/>
              <a:gd name="connsiteY22" fmla="*/ 97764 h 59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6916" h="594995">
                <a:moveTo>
                  <a:pt x="766916" y="594995"/>
                </a:moveTo>
                <a:cubicBezTo>
                  <a:pt x="755679" y="580949"/>
                  <a:pt x="735088" y="570746"/>
                  <a:pt x="733205" y="552857"/>
                </a:cubicBezTo>
                <a:cubicBezTo>
                  <a:pt x="730396" y="526169"/>
                  <a:pt x="727264" y="499514"/>
                  <a:pt x="724778" y="472794"/>
                </a:cubicBezTo>
                <a:cubicBezTo>
                  <a:pt x="714252" y="359642"/>
                  <a:pt x="731845" y="402651"/>
                  <a:pt x="703708" y="346379"/>
                </a:cubicBezTo>
                <a:cubicBezTo>
                  <a:pt x="700899" y="330928"/>
                  <a:pt x="700508" y="314836"/>
                  <a:pt x="695281" y="300027"/>
                </a:cubicBezTo>
                <a:cubicBezTo>
                  <a:pt x="691910" y="290476"/>
                  <a:pt x="682670" y="283941"/>
                  <a:pt x="678425" y="274744"/>
                </a:cubicBezTo>
                <a:cubicBezTo>
                  <a:pt x="674140" y="265460"/>
                  <a:pt x="673796" y="254742"/>
                  <a:pt x="669998" y="245248"/>
                </a:cubicBezTo>
                <a:cubicBezTo>
                  <a:pt x="651654" y="199387"/>
                  <a:pt x="656680" y="223051"/>
                  <a:pt x="632073" y="182040"/>
                </a:cubicBezTo>
                <a:cubicBezTo>
                  <a:pt x="625609" y="171267"/>
                  <a:pt x="625441" y="155632"/>
                  <a:pt x="615218" y="148330"/>
                </a:cubicBezTo>
                <a:cubicBezTo>
                  <a:pt x="605386" y="141307"/>
                  <a:pt x="595915" y="133748"/>
                  <a:pt x="585721" y="127261"/>
                </a:cubicBezTo>
                <a:cubicBezTo>
                  <a:pt x="580422" y="123889"/>
                  <a:pt x="573891" y="122602"/>
                  <a:pt x="568866" y="118833"/>
                </a:cubicBezTo>
                <a:cubicBezTo>
                  <a:pt x="562510" y="114066"/>
                  <a:pt x="558367" y="106745"/>
                  <a:pt x="552011" y="101978"/>
                </a:cubicBezTo>
                <a:cubicBezTo>
                  <a:pt x="546058" y="97513"/>
                  <a:pt x="506070" y="81129"/>
                  <a:pt x="505659" y="80908"/>
                </a:cubicBezTo>
                <a:cubicBezTo>
                  <a:pt x="496741" y="76106"/>
                  <a:pt x="489313" y="68819"/>
                  <a:pt x="480376" y="64053"/>
                </a:cubicBezTo>
                <a:cubicBezTo>
                  <a:pt x="459273" y="52798"/>
                  <a:pt x="439560" y="45660"/>
                  <a:pt x="417168" y="38770"/>
                </a:cubicBezTo>
                <a:cubicBezTo>
                  <a:pt x="407395" y="35763"/>
                  <a:pt x="397216" y="34014"/>
                  <a:pt x="387672" y="30343"/>
                </a:cubicBezTo>
                <a:cubicBezTo>
                  <a:pt x="378419" y="26784"/>
                  <a:pt x="352837" y="11193"/>
                  <a:pt x="341319" y="9273"/>
                </a:cubicBezTo>
                <a:cubicBezTo>
                  <a:pt x="314849" y="4861"/>
                  <a:pt x="287944" y="3655"/>
                  <a:pt x="261257" y="846"/>
                </a:cubicBezTo>
                <a:cubicBezTo>
                  <a:pt x="213500" y="2251"/>
                  <a:pt x="164880" y="-4090"/>
                  <a:pt x="117987" y="5060"/>
                </a:cubicBezTo>
                <a:cubicBezTo>
                  <a:pt x="104340" y="7723"/>
                  <a:pt x="99922" y="26641"/>
                  <a:pt x="88490" y="34556"/>
                </a:cubicBezTo>
                <a:cubicBezTo>
                  <a:pt x="81186" y="39613"/>
                  <a:pt x="71635" y="40175"/>
                  <a:pt x="63207" y="42984"/>
                </a:cubicBezTo>
                <a:cubicBezTo>
                  <a:pt x="60398" y="51412"/>
                  <a:pt x="60404" y="61391"/>
                  <a:pt x="54779" y="68267"/>
                </a:cubicBezTo>
                <a:cubicBezTo>
                  <a:pt x="39040" y="87504"/>
                  <a:pt x="21316" y="90658"/>
                  <a:pt x="0" y="977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CC0BEA-5B11-F616-807F-114C82BDCE6C}"/>
              </a:ext>
            </a:extLst>
          </p:cNvPr>
          <p:cNvSpPr/>
          <p:nvPr/>
        </p:nvSpPr>
        <p:spPr>
          <a:xfrm>
            <a:off x="3661814" y="2667351"/>
            <a:ext cx="404527" cy="282326"/>
          </a:xfrm>
          <a:custGeom>
            <a:avLst/>
            <a:gdLst>
              <a:gd name="connsiteX0" fmla="*/ 404527 w 404527"/>
              <a:gd name="connsiteY0" fmla="*/ 210691 h 282326"/>
              <a:gd name="connsiteX1" fmla="*/ 383458 w 404527"/>
              <a:gd name="connsiteY1" fmla="*/ 198050 h 282326"/>
              <a:gd name="connsiteX2" fmla="*/ 387672 w 404527"/>
              <a:gd name="connsiteY2" fmla="*/ 202264 h 282326"/>
              <a:gd name="connsiteX3" fmla="*/ 345533 w 404527"/>
              <a:gd name="connsiteY3" fmla="*/ 240188 h 282326"/>
              <a:gd name="connsiteX4" fmla="*/ 328678 w 404527"/>
              <a:gd name="connsiteY4" fmla="*/ 257043 h 282326"/>
              <a:gd name="connsiteX5" fmla="*/ 273898 w 404527"/>
              <a:gd name="connsiteY5" fmla="*/ 282326 h 282326"/>
              <a:gd name="connsiteX6" fmla="*/ 227546 w 404527"/>
              <a:gd name="connsiteY6" fmla="*/ 278113 h 282326"/>
              <a:gd name="connsiteX7" fmla="*/ 202263 w 404527"/>
              <a:gd name="connsiteY7" fmla="*/ 261257 h 282326"/>
              <a:gd name="connsiteX8" fmla="*/ 172767 w 404527"/>
              <a:gd name="connsiteY8" fmla="*/ 252830 h 282326"/>
              <a:gd name="connsiteX9" fmla="*/ 155911 w 404527"/>
              <a:gd name="connsiteY9" fmla="*/ 244402 h 282326"/>
              <a:gd name="connsiteX10" fmla="*/ 29497 w 404527"/>
              <a:gd name="connsiteY10" fmla="*/ 235974 h 282326"/>
              <a:gd name="connsiteX11" fmla="*/ 21069 w 404527"/>
              <a:gd name="connsiteY11" fmla="*/ 214905 h 282326"/>
              <a:gd name="connsiteX12" fmla="*/ 0 w 404527"/>
              <a:gd name="connsiteY12" fmla="*/ 134843 h 282326"/>
              <a:gd name="connsiteX13" fmla="*/ 8427 w 404527"/>
              <a:gd name="connsiteY13" fmla="*/ 33711 h 282326"/>
              <a:gd name="connsiteX14" fmla="*/ 16855 w 404527"/>
              <a:gd name="connsiteY14" fmla="*/ 0 h 28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4527" h="282326">
                <a:moveTo>
                  <a:pt x="404527" y="210691"/>
                </a:moveTo>
                <a:cubicBezTo>
                  <a:pt x="397504" y="206477"/>
                  <a:pt x="390403" y="202391"/>
                  <a:pt x="383458" y="198050"/>
                </a:cubicBezTo>
                <a:cubicBezTo>
                  <a:pt x="371135" y="190348"/>
                  <a:pt x="358218" y="180173"/>
                  <a:pt x="387672" y="202264"/>
                </a:cubicBezTo>
                <a:cubicBezTo>
                  <a:pt x="347894" y="242039"/>
                  <a:pt x="397857" y="193097"/>
                  <a:pt x="345533" y="240188"/>
                </a:cubicBezTo>
                <a:cubicBezTo>
                  <a:pt x="339627" y="245503"/>
                  <a:pt x="335104" y="252370"/>
                  <a:pt x="328678" y="257043"/>
                </a:cubicBezTo>
                <a:cubicBezTo>
                  <a:pt x="306186" y="273401"/>
                  <a:pt x="298379" y="274166"/>
                  <a:pt x="273898" y="282326"/>
                </a:cubicBezTo>
                <a:cubicBezTo>
                  <a:pt x="258447" y="280922"/>
                  <a:pt x="242430" y="282491"/>
                  <a:pt x="227546" y="278113"/>
                </a:cubicBezTo>
                <a:cubicBezTo>
                  <a:pt x="217829" y="275255"/>
                  <a:pt x="211460" y="265502"/>
                  <a:pt x="202263" y="261257"/>
                </a:cubicBezTo>
                <a:cubicBezTo>
                  <a:pt x="192979" y="256972"/>
                  <a:pt x="182377" y="256324"/>
                  <a:pt x="172767" y="252830"/>
                </a:cubicBezTo>
                <a:cubicBezTo>
                  <a:pt x="166863" y="250683"/>
                  <a:pt x="162150" y="245136"/>
                  <a:pt x="155911" y="244402"/>
                </a:cubicBezTo>
                <a:cubicBezTo>
                  <a:pt x="113969" y="239467"/>
                  <a:pt x="71635" y="238783"/>
                  <a:pt x="29497" y="235974"/>
                </a:cubicBezTo>
                <a:cubicBezTo>
                  <a:pt x="26688" y="228951"/>
                  <a:pt x="23187" y="222166"/>
                  <a:pt x="21069" y="214905"/>
                </a:cubicBezTo>
                <a:cubicBezTo>
                  <a:pt x="13342" y="188413"/>
                  <a:pt x="0" y="134843"/>
                  <a:pt x="0" y="134843"/>
                </a:cubicBezTo>
                <a:cubicBezTo>
                  <a:pt x="2809" y="101132"/>
                  <a:pt x="3643" y="67199"/>
                  <a:pt x="8427" y="33711"/>
                </a:cubicBezTo>
                <a:cubicBezTo>
                  <a:pt x="19368" y="-42875"/>
                  <a:pt x="16855" y="72064"/>
                  <a:pt x="1685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A42C77A-CD76-736D-D119-CC5A25863429}"/>
              </a:ext>
            </a:extLst>
          </p:cNvPr>
          <p:cNvSpPr/>
          <p:nvPr/>
        </p:nvSpPr>
        <p:spPr>
          <a:xfrm>
            <a:off x="3340373" y="2418735"/>
            <a:ext cx="382134" cy="219119"/>
          </a:xfrm>
          <a:custGeom>
            <a:avLst/>
            <a:gdLst>
              <a:gd name="connsiteX0" fmla="*/ 363579 w 382134"/>
              <a:gd name="connsiteY0" fmla="*/ 176981 h 219119"/>
              <a:gd name="connsiteX1" fmla="*/ 367793 w 382134"/>
              <a:gd name="connsiteY1" fmla="*/ 126415 h 219119"/>
              <a:gd name="connsiteX2" fmla="*/ 380434 w 382134"/>
              <a:gd name="connsiteY2" fmla="*/ 117988 h 219119"/>
              <a:gd name="connsiteX3" fmla="*/ 372007 w 382134"/>
              <a:gd name="connsiteY3" fmla="*/ 33711 h 219119"/>
              <a:gd name="connsiteX4" fmla="*/ 283516 w 382134"/>
              <a:gd name="connsiteY4" fmla="*/ 8428 h 219119"/>
              <a:gd name="connsiteX5" fmla="*/ 258233 w 382134"/>
              <a:gd name="connsiteY5" fmla="*/ 0 h 219119"/>
              <a:gd name="connsiteX6" fmla="*/ 220309 w 382134"/>
              <a:gd name="connsiteY6" fmla="*/ 4214 h 219119"/>
              <a:gd name="connsiteX7" fmla="*/ 190812 w 382134"/>
              <a:gd name="connsiteY7" fmla="*/ 21070 h 219119"/>
              <a:gd name="connsiteX8" fmla="*/ 77039 w 382134"/>
              <a:gd name="connsiteY8" fmla="*/ 67422 h 219119"/>
              <a:gd name="connsiteX9" fmla="*/ 106536 w 382134"/>
              <a:gd name="connsiteY9" fmla="*/ 92705 h 219119"/>
              <a:gd name="connsiteX10" fmla="*/ 110750 w 382134"/>
              <a:gd name="connsiteY10" fmla="*/ 155912 h 219119"/>
              <a:gd name="connsiteX11" fmla="*/ 102322 w 382134"/>
              <a:gd name="connsiteY11" fmla="*/ 168553 h 219119"/>
              <a:gd name="connsiteX12" fmla="*/ 64398 w 382134"/>
              <a:gd name="connsiteY12" fmla="*/ 160126 h 219119"/>
              <a:gd name="connsiteX13" fmla="*/ 72825 w 382134"/>
              <a:gd name="connsiteY13" fmla="*/ 176981 h 219119"/>
              <a:gd name="connsiteX14" fmla="*/ 47542 w 382134"/>
              <a:gd name="connsiteY14" fmla="*/ 185409 h 219119"/>
              <a:gd name="connsiteX15" fmla="*/ 1190 w 382134"/>
              <a:gd name="connsiteY15" fmla="*/ 193836 h 219119"/>
              <a:gd name="connsiteX16" fmla="*/ 18045 w 382134"/>
              <a:gd name="connsiteY16" fmla="*/ 219119 h 21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134" h="219119">
                <a:moveTo>
                  <a:pt x="363579" y="176981"/>
                </a:moveTo>
                <a:cubicBezTo>
                  <a:pt x="364984" y="160126"/>
                  <a:pt x="363146" y="142678"/>
                  <a:pt x="367793" y="126415"/>
                </a:cubicBezTo>
                <a:cubicBezTo>
                  <a:pt x="369184" y="121546"/>
                  <a:pt x="380204" y="123047"/>
                  <a:pt x="380434" y="117988"/>
                </a:cubicBezTo>
                <a:cubicBezTo>
                  <a:pt x="381716" y="89785"/>
                  <a:pt x="386232" y="58098"/>
                  <a:pt x="372007" y="33711"/>
                </a:cubicBezTo>
                <a:cubicBezTo>
                  <a:pt x="366785" y="24759"/>
                  <a:pt x="296780" y="11965"/>
                  <a:pt x="283516" y="8428"/>
                </a:cubicBezTo>
                <a:cubicBezTo>
                  <a:pt x="274932" y="6139"/>
                  <a:pt x="266661" y="2809"/>
                  <a:pt x="258233" y="0"/>
                </a:cubicBezTo>
                <a:cubicBezTo>
                  <a:pt x="245592" y="1405"/>
                  <a:pt x="232702" y="1354"/>
                  <a:pt x="220309" y="4214"/>
                </a:cubicBezTo>
                <a:cubicBezTo>
                  <a:pt x="212134" y="6101"/>
                  <a:pt x="198030" y="16258"/>
                  <a:pt x="190812" y="21070"/>
                </a:cubicBezTo>
                <a:cubicBezTo>
                  <a:pt x="159438" y="83823"/>
                  <a:pt x="226983" y="-40871"/>
                  <a:pt x="77039" y="67422"/>
                </a:cubicBezTo>
                <a:cubicBezTo>
                  <a:pt x="66541" y="75004"/>
                  <a:pt x="96704" y="84277"/>
                  <a:pt x="106536" y="92705"/>
                </a:cubicBezTo>
                <a:cubicBezTo>
                  <a:pt x="112970" y="121662"/>
                  <a:pt x="119629" y="129275"/>
                  <a:pt x="110750" y="155912"/>
                </a:cubicBezTo>
                <a:cubicBezTo>
                  <a:pt x="109149" y="160716"/>
                  <a:pt x="105131" y="164339"/>
                  <a:pt x="102322" y="168553"/>
                </a:cubicBezTo>
                <a:cubicBezTo>
                  <a:pt x="89681" y="165744"/>
                  <a:pt x="76683" y="164221"/>
                  <a:pt x="64398" y="160126"/>
                </a:cubicBezTo>
                <a:cubicBezTo>
                  <a:pt x="51001" y="155660"/>
                  <a:pt x="30377" y="126043"/>
                  <a:pt x="72825" y="176981"/>
                </a:cubicBezTo>
                <a:cubicBezTo>
                  <a:pt x="64397" y="179790"/>
                  <a:pt x="56189" y="183374"/>
                  <a:pt x="47542" y="185409"/>
                </a:cubicBezTo>
                <a:cubicBezTo>
                  <a:pt x="32256" y="189006"/>
                  <a:pt x="11531" y="182018"/>
                  <a:pt x="1190" y="193836"/>
                </a:cubicBezTo>
                <a:cubicBezTo>
                  <a:pt x="-5480" y="201459"/>
                  <a:pt x="18045" y="219119"/>
                  <a:pt x="18045" y="2191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8FF7FE-C181-65D8-FFDB-559829ACDE33}"/>
              </a:ext>
            </a:extLst>
          </p:cNvPr>
          <p:cNvSpPr/>
          <p:nvPr/>
        </p:nvSpPr>
        <p:spPr>
          <a:xfrm>
            <a:off x="3076092" y="2144837"/>
            <a:ext cx="193836" cy="421382"/>
          </a:xfrm>
          <a:custGeom>
            <a:avLst/>
            <a:gdLst>
              <a:gd name="connsiteX0" fmla="*/ 185408 w 193836"/>
              <a:gd name="connsiteY0" fmla="*/ 421382 h 421382"/>
              <a:gd name="connsiteX1" fmla="*/ 164339 w 193836"/>
              <a:gd name="connsiteY1" fmla="*/ 417169 h 421382"/>
              <a:gd name="connsiteX2" fmla="*/ 25283 w 193836"/>
              <a:gd name="connsiteY2" fmla="*/ 408741 h 421382"/>
              <a:gd name="connsiteX3" fmla="*/ 16855 w 193836"/>
              <a:gd name="connsiteY3" fmla="*/ 383458 h 421382"/>
              <a:gd name="connsiteX4" fmla="*/ 8428 w 193836"/>
              <a:gd name="connsiteY4" fmla="*/ 345534 h 421382"/>
              <a:gd name="connsiteX5" fmla="*/ 0 w 193836"/>
              <a:gd name="connsiteY5" fmla="*/ 316037 h 421382"/>
              <a:gd name="connsiteX6" fmla="*/ 4214 w 193836"/>
              <a:gd name="connsiteY6" fmla="*/ 219119 h 421382"/>
              <a:gd name="connsiteX7" fmla="*/ 21069 w 193836"/>
              <a:gd name="connsiteY7" fmla="*/ 189622 h 421382"/>
              <a:gd name="connsiteX8" fmla="*/ 50566 w 193836"/>
              <a:gd name="connsiteY8" fmla="*/ 181194 h 421382"/>
              <a:gd name="connsiteX9" fmla="*/ 67421 w 193836"/>
              <a:gd name="connsiteY9" fmla="*/ 164339 h 421382"/>
              <a:gd name="connsiteX10" fmla="*/ 88490 w 193836"/>
              <a:gd name="connsiteY10" fmla="*/ 147484 h 421382"/>
              <a:gd name="connsiteX11" fmla="*/ 105346 w 193836"/>
              <a:gd name="connsiteY11" fmla="*/ 109559 h 421382"/>
              <a:gd name="connsiteX12" fmla="*/ 122201 w 193836"/>
              <a:gd name="connsiteY12" fmla="*/ 101132 h 421382"/>
              <a:gd name="connsiteX13" fmla="*/ 151698 w 193836"/>
              <a:gd name="connsiteY13" fmla="*/ 71635 h 421382"/>
              <a:gd name="connsiteX14" fmla="*/ 160126 w 193836"/>
              <a:gd name="connsiteY14" fmla="*/ 54780 h 421382"/>
              <a:gd name="connsiteX15" fmla="*/ 176981 w 193836"/>
              <a:gd name="connsiteY15" fmla="*/ 37924 h 421382"/>
              <a:gd name="connsiteX16" fmla="*/ 193836 w 193836"/>
              <a:gd name="connsiteY16" fmla="*/ 0 h 421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3836" h="421382">
                <a:moveTo>
                  <a:pt x="185408" y="421382"/>
                </a:moveTo>
                <a:cubicBezTo>
                  <a:pt x="178385" y="419978"/>
                  <a:pt x="171479" y="417733"/>
                  <a:pt x="164339" y="417169"/>
                </a:cubicBezTo>
                <a:cubicBezTo>
                  <a:pt x="118046" y="413514"/>
                  <a:pt x="70553" y="419088"/>
                  <a:pt x="25283" y="408741"/>
                </a:cubicBezTo>
                <a:cubicBezTo>
                  <a:pt x="16623" y="406761"/>
                  <a:pt x="19144" y="392042"/>
                  <a:pt x="16855" y="383458"/>
                </a:cubicBezTo>
                <a:cubicBezTo>
                  <a:pt x="13518" y="370946"/>
                  <a:pt x="11569" y="358097"/>
                  <a:pt x="8428" y="345534"/>
                </a:cubicBezTo>
                <a:cubicBezTo>
                  <a:pt x="5948" y="335614"/>
                  <a:pt x="2809" y="325869"/>
                  <a:pt x="0" y="316037"/>
                </a:cubicBezTo>
                <a:cubicBezTo>
                  <a:pt x="1405" y="283731"/>
                  <a:pt x="643" y="251258"/>
                  <a:pt x="4214" y="219119"/>
                </a:cubicBezTo>
                <a:cubicBezTo>
                  <a:pt x="4390" y="217532"/>
                  <a:pt x="17635" y="191530"/>
                  <a:pt x="21069" y="189622"/>
                </a:cubicBezTo>
                <a:cubicBezTo>
                  <a:pt x="30008" y="184656"/>
                  <a:pt x="40734" y="184003"/>
                  <a:pt x="50566" y="181194"/>
                </a:cubicBezTo>
                <a:cubicBezTo>
                  <a:pt x="56184" y="175576"/>
                  <a:pt x="61482" y="169618"/>
                  <a:pt x="67421" y="164339"/>
                </a:cubicBezTo>
                <a:cubicBezTo>
                  <a:pt x="74143" y="158364"/>
                  <a:pt x="82968" y="154583"/>
                  <a:pt x="88490" y="147484"/>
                </a:cubicBezTo>
                <a:cubicBezTo>
                  <a:pt x="95207" y="138848"/>
                  <a:pt x="96894" y="118011"/>
                  <a:pt x="105346" y="109559"/>
                </a:cubicBezTo>
                <a:cubicBezTo>
                  <a:pt x="109788" y="105117"/>
                  <a:pt x="116583" y="103941"/>
                  <a:pt x="122201" y="101132"/>
                </a:cubicBezTo>
                <a:cubicBezTo>
                  <a:pt x="142408" y="60718"/>
                  <a:pt x="114661" y="108671"/>
                  <a:pt x="151698" y="71635"/>
                </a:cubicBezTo>
                <a:cubicBezTo>
                  <a:pt x="156140" y="67193"/>
                  <a:pt x="156357" y="59805"/>
                  <a:pt x="160126" y="54780"/>
                </a:cubicBezTo>
                <a:cubicBezTo>
                  <a:pt x="164893" y="48423"/>
                  <a:pt x="171363" y="43543"/>
                  <a:pt x="176981" y="37924"/>
                </a:cubicBezTo>
                <a:cubicBezTo>
                  <a:pt x="186499" y="4608"/>
                  <a:pt x="178178" y="15658"/>
                  <a:pt x="19383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6C3E743-AF72-30DB-4559-29B2FE4C75B7}"/>
              </a:ext>
            </a:extLst>
          </p:cNvPr>
          <p:cNvSpPr/>
          <p:nvPr/>
        </p:nvSpPr>
        <p:spPr>
          <a:xfrm>
            <a:off x="2911753" y="1761379"/>
            <a:ext cx="375030" cy="391886"/>
          </a:xfrm>
          <a:custGeom>
            <a:avLst/>
            <a:gdLst>
              <a:gd name="connsiteX0" fmla="*/ 349747 w 375030"/>
              <a:gd name="connsiteY0" fmla="*/ 391886 h 391886"/>
              <a:gd name="connsiteX1" fmla="*/ 358175 w 375030"/>
              <a:gd name="connsiteY1" fmla="*/ 269685 h 391886"/>
              <a:gd name="connsiteX2" fmla="*/ 375030 w 375030"/>
              <a:gd name="connsiteY2" fmla="*/ 235974 h 391886"/>
              <a:gd name="connsiteX3" fmla="*/ 353961 w 375030"/>
              <a:gd name="connsiteY3" fmla="*/ 117987 h 391886"/>
              <a:gd name="connsiteX4" fmla="*/ 332892 w 375030"/>
              <a:gd name="connsiteY4" fmla="*/ 109559 h 391886"/>
              <a:gd name="connsiteX5" fmla="*/ 324465 w 375030"/>
              <a:gd name="connsiteY5" fmla="*/ 88490 h 391886"/>
              <a:gd name="connsiteX6" fmla="*/ 307609 w 375030"/>
              <a:gd name="connsiteY6" fmla="*/ 37924 h 391886"/>
              <a:gd name="connsiteX7" fmla="*/ 278112 w 375030"/>
              <a:gd name="connsiteY7" fmla="*/ 0 h 391886"/>
              <a:gd name="connsiteX8" fmla="*/ 117987 w 375030"/>
              <a:gd name="connsiteY8" fmla="*/ 4214 h 391886"/>
              <a:gd name="connsiteX9" fmla="*/ 71635 w 375030"/>
              <a:gd name="connsiteY9" fmla="*/ 42138 h 391886"/>
              <a:gd name="connsiteX10" fmla="*/ 33711 w 375030"/>
              <a:gd name="connsiteY10" fmla="*/ 58993 h 391886"/>
              <a:gd name="connsiteX11" fmla="*/ 0 w 375030"/>
              <a:gd name="connsiteY11" fmla="*/ 67421 h 39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030" h="391886">
                <a:moveTo>
                  <a:pt x="349747" y="391886"/>
                </a:moveTo>
                <a:cubicBezTo>
                  <a:pt x="345858" y="329649"/>
                  <a:pt x="339229" y="326526"/>
                  <a:pt x="358175" y="269685"/>
                </a:cubicBezTo>
                <a:cubicBezTo>
                  <a:pt x="362148" y="257766"/>
                  <a:pt x="375030" y="235974"/>
                  <a:pt x="375030" y="235974"/>
                </a:cubicBezTo>
                <a:cubicBezTo>
                  <a:pt x="368007" y="196645"/>
                  <a:pt x="366595" y="155888"/>
                  <a:pt x="353961" y="117987"/>
                </a:cubicBezTo>
                <a:cubicBezTo>
                  <a:pt x="351569" y="110811"/>
                  <a:pt x="338241" y="114908"/>
                  <a:pt x="332892" y="109559"/>
                </a:cubicBezTo>
                <a:cubicBezTo>
                  <a:pt x="327544" y="104210"/>
                  <a:pt x="326982" y="95623"/>
                  <a:pt x="324465" y="88490"/>
                </a:cubicBezTo>
                <a:cubicBezTo>
                  <a:pt x="318552" y="71736"/>
                  <a:pt x="315853" y="53663"/>
                  <a:pt x="307609" y="37924"/>
                </a:cubicBezTo>
                <a:cubicBezTo>
                  <a:pt x="300178" y="23738"/>
                  <a:pt x="287944" y="12641"/>
                  <a:pt x="278112" y="0"/>
                </a:cubicBezTo>
                <a:cubicBezTo>
                  <a:pt x="224737" y="1405"/>
                  <a:pt x="171054" y="-1682"/>
                  <a:pt x="117987" y="4214"/>
                </a:cubicBezTo>
                <a:cubicBezTo>
                  <a:pt x="81315" y="8289"/>
                  <a:pt x="95061" y="25920"/>
                  <a:pt x="71635" y="42138"/>
                </a:cubicBezTo>
                <a:cubicBezTo>
                  <a:pt x="60261" y="50012"/>
                  <a:pt x="46756" y="54389"/>
                  <a:pt x="33711" y="58993"/>
                </a:cubicBezTo>
                <a:cubicBezTo>
                  <a:pt x="22788" y="62848"/>
                  <a:pt x="0" y="67421"/>
                  <a:pt x="0" y="6742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2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8" grpId="0" animBg="1"/>
      <p:bldP spid="20" grpId="0" animBg="1"/>
      <p:bldP spid="48" grpId="0" animBg="1"/>
      <p:bldP spid="49" grpId="0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1178</Words>
  <Application>Microsoft Office PowerPoint</Application>
  <PresentationFormat>Widescreen</PresentationFormat>
  <Paragraphs>153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palatino linotype</vt:lpstr>
      <vt:lpstr>Roboto</vt:lpstr>
      <vt:lpstr>Office Theme</vt:lpstr>
      <vt:lpstr>Ideas &amp; how to present</vt:lpstr>
      <vt:lpstr>Be honest. Be humble. Be bold. AI and beyond.</vt:lpstr>
      <vt:lpstr>First idea. Implementation. Fail.</vt:lpstr>
      <vt:lpstr>First idea. Implementation. Fail.</vt:lpstr>
      <vt:lpstr>Back to basics. Bits and pieces.</vt:lpstr>
      <vt:lpstr>Back to basics. Physarum.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Back to basics. Physarum. How?</vt:lpstr>
      <vt:lpstr>Implementation. Basics.</vt:lpstr>
      <vt:lpstr>Implementation. Demo.</vt:lpstr>
      <vt:lpstr>Implementation. Elementals.</vt:lpstr>
      <vt:lpstr>Implementation. Genesis.</vt:lpstr>
      <vt:lpstr>Implementation. Camertones.</vt:lpstr>
      <vt:lpstr>Implementation. Magic.</vt:lpstr>
      <vt:lpstr>Back to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how to present</dc:title>
  <dc:creator>Alex F</dc:creator>
  <cp:lastModifiedBy>Alex F</cp:lastModifiedBy>
  <cp:revision>57</cp:revision>
  <dcterms:created xsi:type="dcterms:W3CDTF">2023-02-15T17:14:19Z</dcterms:created>
  <dcterms:modified xsi:type="dcterms:W3CDTF">2023-02-27T22:09:28Z</dcterms:modified>
</cp:coreProperties>
</file>

<file path=docProps/thumbnail.jpeg>
</file>